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 id="2147483715" r:id="rId6"/>
    <p:sldMasterId id="2147483728" r:id="rId7"/>
  </p:sldMasterIdLst>
  <p:notesMasterIdLst>
    <p:notesMasterId r:id="rId17"/>
  </p:notesMasterIdLst>
  <p:sldIdLst>
    <p:sldId id="296" r:id="rId8"/>
    <p:sldId id="542" r:id="rId9"/>
    <p:sldId id="543" r:id="rId10"/>
    <p:sldId id="539" r:id="rId11"/>
    <p:sldId id="264" r:id="rId12"/>
    <p:sldId id="548" r:id="rId13"/>
    <p:sldId id="549" r:id="rId14"/>
    <p:sldId id="547" r:id="rId15"/>
    <p:sldId id="546" r:id="rId16"/>
  </p:sldIdLst>
  <p:sldSz cx="12192000" cy="6858000"/>
  <p:notesSz cx="12192000" cy="6858000"/>
  <p:custDataLst>
    <p:tags r:id="rId18"/>
  </p:custData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500C0"/>
    <a:srgbClr val="E9EDF1"/>
    <a:srgbClr val="460073"/>
    <a:srgbClr val="BE82FF"/>
    <a:srgbClr val="E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945CB-C840-7F59-C82E-91731FF61F9C}" v="12" dt="2025-02-25T20:23:33.42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512" y="-1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íguez, Jenny" userId="S::jenny.a.rodriguez@accenture.com::3ecc04eb-2917-48df-8d0c-e3f387fa603f" providerId="AD" clId="Web-{58A945CB-C840-7F59-C82E-91731FF61F9C}"/>
    <pc:docChg chg="modSld">
      <pc:chgData name="Rodríguez, Jenny" userId="S::jenny.a.rodriguez@accenture.com::3ecc04eb-2917-48df-8d0c-e3f387fa603f" providerId="AD" clId="Web-{58A945CB-C840-7F59-C82E-91731FF61F9C}" dt="2025-02-25T20:23:33.017" v="5"/>
      <pc:docMkLst>
        <pc:docMk/>
      </pc:docMkLst>
      <pc:sldChg chg="modSp">
        <pc:chgData name="Rodríguez, Jenny" userId="S::jenny.a.rodriguez@accenture.com::3ecc04eb-2917-48df-8d0c-e3f387fa603f" providerId="AD" clId="Web-{58A945CB-C840-7F59-C82E-91731FF61F9C}" dt="2025-02-25T20:23:33.017" v="5"/>
        <pc:sldMkLst>
          <pc:docMk/>
          <pc:sldMk cId="2559383780" sldId="542"/>
        </pc:sldMkLst>
        <pc:graphicFrameChg chg="mod modGraphic">
          <ac:chgData name="Rodríguez, Jenny" userId="S::jenny.a.rodriguez@accenture.com::3ecc04eb-2917-48df-8d0c-e3f387fa603f" providerId="AD" clId="Web-{58A945CB-C840-7F59-C82E-91731FF61F9C}" dt="2025-02-25T20:23:33.017" v="5"/>
          <ac:graphicFrameMkLst>
            <pc:docMk/>
            <pc:sldMk cId="2559383780" sldId="542"/>
            <ac:graphicFrameMk id="6" creationId="{B0BE39D0-A4D7-9AD9-EBD6-2C51CA39308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1F23890-F05F-444B-8EE1-521170D52CCC}" type="datetimeFigureOut">
              <a:rPr lang="es-ES" smtClean="0"/>
              <a:t>25/02/2025</a:t>
            </a:fld>
            <a:endParaRPr lang="es-E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B3918FF-20E4-4146-9858-E57C930F6624}" type="slidenum">
              <a:rPr lang="es-ES" smtClean="0"/>
              <a:t>‹#›</a:t>
            </a:fld>
            <a:endParaRPr lang="es-ES"/>
          </a:p>
        </p:txBody>
      </p:sp>
    </p:spTree>
    <p:extLst>
      <p:ext uri="{BB962C8B-B14F-4D97-AF65-F5344CB8AC3E}">
        <p14:creationId xmlns:p14="http://schemas.microsoft.com/office/powerpoint/2010/main" val="193092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Arial"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503030202060203" pitchFamily="34" charset="0"/>
              <a:ea typeface="+mn-ea"/>
              <a:cs typeface="+mn-cs"/>
            </a:endParaRPr>
          </a:p>
        </p:txBody>
      </p:sp>
    </p:spTree>
    <p:extLst>
      <p:ext uri="{BB962C8B-B14F-4D97-AF65-F5344CB8AC3E}">
        <p14:creationId xmlns:p14="http://schemas.microsoft.com/office/powerpoint/2010/main" val="991993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2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3.xml"/><Relationship Id="rId1" Type="http://schemas.openxmlformats.org/officeDocument/2006/relationships/tags" Target="../tags/tag5.xml"/><Relationship Id="rId5" Type="http://schemas.openxmlformats.org/officeDocument/2006/relationships/image" Target="../media/image23.emf"/><Relationship Id="rId4" Type="http://schemas.openxmlformats.org/officeDocument/2006/relationships/oleObject" Target="../embeddings/oleObject1.bin"/></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23.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7.xml"/><Relationship Id="rId5" Type="http://schemas.openxmlformats.org/officeDocument/2006/relationships/image" Target="../media/image23.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9718072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4676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7931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878563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355093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99968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9654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59869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6872159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02210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A000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48567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81937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15835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42867420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26311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318954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8900628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GB" dirty="0"/>
              <a:t>Place subtitle here in GT Sectra Fine </a:t>
            </a:r>
            <a:r>
              <a:rPr lang="en-GB" dirty="0" err="1"/>
              <a:t>Rg</a:t>
            </a:r>
            <a:r>
              <a:rPr lang="en-GB" dirty="0"/>
              <a:t> 24pt</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686712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909269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163640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A000FF"/>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6319239"/>
            <a:ext cx="12191999" cy="538759"/>
          </a:xfrm>
          <a:prstGeom prst="rect">
            <a:avLst/>
          </a:prstGeom>
        </p:spPr>
      </p:pic>
      <p:sp>
        <p:nvSpPr>
          <p:cNvPr id="18" name="bg object 18"/>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FFFFFF"/>
          </a:solidFill>
        </p:spPr>
        <p:txBody>
          <a:bodyPr wrap="square" lIns="0" tIns="0" rIns="0" bIns="0" rtlCol="0"/>
          <a:lstStyle/>
          <a:p>
            <a:endParaRPr/>
          </a:p>
        </p:txBody>
      </p:sp>
      <p:sp>
        <p:nvSpPr>
          <p:cNvPr id="19" name="bg object 19"/>
          <p:cNvSpPr/>
          <p:nvPr/>
        </p:nvSpPr>
        <p:spPr>
          <a:xfrm>
            <a:off x="0" y="2552445"/>
            <a:ext cx="489584" cy="2272665"/>
          </a:xfrm>
          <a:custGeom>
            <a:avLst/>
            <a:gdLst/>
            <a:ahLst/>
            <a:cxnLst/>
            <a:rect l="l" t="t" r="r" b="b"/>
            <a:pathLst>
              <a:path w="489584" h="2272665">
                <a:moveTo>
                  <a:pt x="489102" y="0"/>
                </a:moveTo>
                <a:lnTo>
                  <a:pt x="0" y="0"/>
                </a:lnTo>
                <a:lnTo>
                  <a:pt x="0" y="2272156"/>
                </a:lnTo>
                <a:lnTo>
                  <a:pt x="489102" y="2272156"/>
                </a:lnTo>
                <a:lnTo>
                  <a:pt x="489102" y="0"/>
                </a:lnTo>
                <a:close/>
              </a:path>
            </a:pathLst>
          </a:custGeom>
          <a:solidFill>
            <a:srgbClr val="7500C0"/>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0" y="2691383"/>
            <a:ext cx="511302" cy="567689"/>
          </a:xfrm>
          <a:prstGeom prst="rect">
            <a:avLst/>
          </a:prstGeom>
        </p:spPr>
      </p:pic>
      <p:pic>
        <p:nvPicPr>
          <p:cNvPr id="21" name="bg object 21"/>
          <p:cNvPicPr/>
          <p:nvPr/>
        </p:nvPicPr>
        <p:blipFill>
          <a:blip r:embed="rId4" cstate="print"/>
          <a:stretch>
            <a:fillRect/>
          </a:stretch>
        </p:blipFill>
        <p:spPr>
          <a:xfrm>
            <a:off x="6095" y="2996183"/>
            <a:ext cx="497573" cy="567689"/>
          </a:xfrm>
          <a:prstGeom prst="rect">
            <a:avLst/>
          </a:prstGeom>
        </p:spPr>
      </p:pic>
      <p:pic>
        <p:nvPicPr>
          <p:cNvPr id="22" name="bg object 22"/>
          <p:cNvPicPr/>
          <p:nvPr/>
        </p:nvPicPr>
        <p:blipFill>
          <a:blip r:embed="rId5" cstate="print"/>
          <a:stretch>
            <a:fillRect/>
          </a:stretch>
        </p:blipFill>
        <p:spPr>
          <a:xfrm>
            <a:off x="10667" y="3300983"/>
            <a:ext cx="488429" cy="567689"/>
          </a:xfrm>
          <a:prstGeom prst="rect">
            <a:avLst/>
          </a:prstGeom>
        </p:spPr>
      </p:pic>
      <p:pic>
        <p:nvPicPr>
          <p:cNvPr id="23" name="bg object 23"/>
          <p:cNvPicPr/>
          <p:nvPr/>
        </p:nvPicPr>
        <p:blipFill>
          <a:blip r:embed="rId6" cstate="print"/>
          <a:stretch>
            <a:fillRect/>
          </a:stretch>
        </p:blipFill>
        <p:spPr>
          <a:xfrm>
            <a:off x="0" y="3605783"/>
            <a:ext cx="529590" cy="567689"/>
          </a:xfrm>
          <a:prstGeom prst="rect">
            <a:avLst/>
          </a:prstGeom>
        </p:spPr>
      </p:pic>
      <p:pic>
        <p:nvPicPr>
          <p:cNvPr id="24" name="bg object 24"/>
          <p:cNvPicPr/>
          <p:nvPr/>
        </p:nvPicPr>
        <p:blipFill>
          <a:blip r:embed="rId7" cstate="print"/>
          <a:stretch>
            <a:fillRect/>
          </a:stretch>
        </p:blipFill>
        <p:spPr>
          <a:xfrm>
            <a:off x="0" y="3910583"/>
            <a:ext cx="514350" cy="567689"/>
          </a:xfrm>
          <a:prstGeom prst="rect">
            <a:avLst/>
          </a:prstGeom>
        </p:spPr>
      </p:pic>
      <p:pic>
        <p:nvPicPr>
          <p:cNvPr id="25" name="bg object 25"/>
          <p:cNvPicPr/>
          <p:nvPr/>
        </p:nvPicPr>
        <p:blipFill>
          <a:blip r:embed="rId4" cstate="print"/>
          <a:stretch>
            <a:fillRect/>
          </a:stretch>
        </p:blipFill>
        <p:spPr>
          <a:xfrm>
            <a:off x="6095" y="4215383"/>
            <a:ext cx="497573" cy="567689"/>
          </a:xfrm>
          <a:prstGeom prst="rect">
            <a:avLst/>
          </a:prstGeom>
        </p:spPr>
      </p:pic>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6636364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0618396"/>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039505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8437939"/>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29117673"/>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9249654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829380057"/>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103144762"/>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6965081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4225196242"/>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16690784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68909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7597505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33919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6045435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3183033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0707357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35985512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8711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30301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1718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0177413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4829285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8937498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l="11111" t="11111"/>
          <a:stretch/>
        </p:blipFill>
        <p:spPr>
          <a:xfrm>
            <a:off x="0" y="0"/>
            <a:ext cx="12192000" cy="6858000"/>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4517829" y="5129893"/>
            <a:ext cx="7422845"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01 Divider</a:t>
            </a:r>
          </a:p>
        </p:txBody>
      </p:sp>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462590" y="6305550"/>
            <a:ext cx="441826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23449342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a:stretch/>
        </p:blipFill>
        <p:spPr>
          <a:xfrm flipH="1">
            <a:off x="0" y="2808"/>
            <a:ext cx="12192000" cy="6852383"/>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967875" y="5129893"/>
            <a:ext cx="10972800"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02 Divider</a:t>
            </a:r>
          </a:p>
        </p:txBody>
      </p:sp>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950200" y="6305550"/>
            <a:ext cx="393065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4144595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82372E-BED6-8614-EBB9-7E942C7DBA2A}"/>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a:ext>
            </a:extLst>
          </a:blip>
          <a:srcRect l="2446" r="8564"/>
          <a:stretch/>
        </p:blipFill>
        <p:spPr>
          <a:xfrm flipH="1">
            <a:off x="-1" y="2133"/>
            <a:ext cx="10845455" cy="6855320"/>
          </a:xfrm>
          <a:prstGeom prst="rect">
            <a:avLst/>
          </a:prstGeom>
        </p:spPr>
      </p:pic>
      <p:sp>
        <p:nvSpPr>
          <p:cNvPr id="7" name="Rectangle 6">
            <a:extLst>
              <a:ext uri="{FF2B5EF4-FFF2-40B4-BE49-F238E27FC236}">
                <a16:creationId xmlns:a16="http://schemas.microsoft.com/office/drawing/2014/main" id="{C201066F-F01E-A0B3-9DD9-F0E4F77F4435}"/>
              </a:ext>
            </a:extLst>
          </p:cNvPr>
          <p:cNvSpPr/>
          <p:nvPr userDrawn="1"/>
        </p:nvSpPr>
        <p:spPr>
          <a:xfrm>
            <a:off x="0" y="0"/>
            <a:ext cx="12192000" cy="6855320"/>
          </a:xfrm>
          <a:prstGeom prst="rect">
            <a:avLst/>
          </a:prstGeom>
          <a:gradFill>
            <a:gsLst>
              <a:gs pos="19000">
                <a:schemeClr val="bg1">
                  <a:alpha val="0"/>
                </a:schemeClr>
              </a:gs>
              <a:gs pos="99000">
                <a:schemeClr val="bg1"/>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20286E5-6BF2-F649-87C0-DFB6F1981915}"/>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4F11766D-2EDD-D3F9-A3C7-11A5A27106CF}"/>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366362543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927106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925DDF1-1393-B2A2-044D-22EC4F0E9A0A}"/>
              </a:ext>
            </a:extLst>
          </p:cNvPr>
          <p:cNvPicPr>
            <a:picLocks noChangeAspect="1"/>
          </p:cNvPicPr>
          <p:nvPr userDrawn="1"/>
        </p:nvPicPr>
        <p:blipFill>
          <a:blip r:embed="rId3"/>
          <a:srcRect l="25462" t="4346" b="8641"/>
          <a:stretch/>
        </p:blipFill>
        <p:spPr>
          <a:xfrm>
            <a:off x="7593496" y="3794760"/>
            <a:ext cx="4465154" cy="2926080"/>
          </a:xfrm>
          <a:prstGeom prst="rect">
            <a:avLst/>
          </a:prstGeom>
        </p:spPr>
      </p:pic>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b="1">
                <a:solidFill>
                  <a:schemeClr val="bg1">
                    <a:alpha val="75000"/>
                  </a:schemeClr>
                </a:solidFill>
              </a:rPr>
              <a:t>Copyright © 2025 Accenture. All rights reserved.</a:t>
            </a:r>
            <a:endParaRPr lang="en-US" b="1" noProof="0">
              <a:solidFill>
                <a:schemeClr val="bg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b="1" smtClean="0">
                <a:solidFill>
                  <a:schemeClr val="bg1">
                    <a:alpha val="75000"/>
                  </a:schemeClr>
                </a:solidFill>
              </a:rPr>
              <a:t>‹#›</a:t>
            </a:fld>
            <a:endParaRPr lang="en-US" b="1" noProof="0">
              <a:solidFill>
                <a:schemeClr val="bg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EE144F4A-0BD1-A229-9E71-629EA718A753}"/>
              </a:ext>
            </a:extLst>
          </p:cNvPr>
          <p:cNvSpPr/>
          <p:nvPr userDrawn="1"/>
        </p:nvSpPr>
        <p:spPr>
          <a:xfrm>
            <a:off x="7323678" y="3794760"/>
            <a:ext cx="1756131" cy="2926080"/>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9" name="Rectangle 8">
            <a:extLst>
              <a:ext uri="{FF2B5EF4-FFF2-40B4-BE49-F238E27FC236}">
                <a16:creationId xmlns:a16="http://schemas.microsoft.com/office/drawing/2014/main" id="{775671DE-CCBC-31FF-67A1-C0A5284805EC}"/>
              </a:ext>
            </a:extLst>
          </p:cNvPr>
          <p:cNvSpPr/>
          <p:nvPr userDrawn="1"/>
        </p:nvSpPr>
        <p:spPr>
          <a:xfrm rot="5400000">
            <a:off x="9031496" y="2074650"/>
            <a:ext cx="1756131" cy="4298178"/>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058344044"/>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asic + Bor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441DF-9CC4-EF47-AD4E-CB7AD1A618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2" name="Title 1">
            <a:extLst>
              <a:ext uri="{FF2B5EF4-FFF2-40B4-BE49-F238E27FC236}">
                <a16:creationId xmlns:a16="http://schemas.microsoft.com/office/drawing/2014/main" id="{89A863C2-05E9-C395-E107-4FDD364366C8}"/>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9AB8BF52-D735-11FC-ACC3-8203D997EF53}"/>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7" name="TextBox 6">
            <a:extLst>
              <a:ext uri="{FF2B5EF4-FFF2-40B4-BE49-F238E27FC236}">
                <a16:creationId xmlns:a16="http://schemas.microsoft.com/office/drawing/2014/main" id="{EAA76DEA-AC1B-CEC4-85E4-878B8BCDE537}"/>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0" name="TextBox 9">
            <a:extLst>
              <a:ext uri="{FF2B5EF4-FFF2-40B4-BE49-F238E27FC236}">
                <a16:creationId xmlns:a16="http://schemas.microsoft.com/office/drawing/2014/main" id="{64876F8F-2435-5B9B-EBF0-3A7304D5E1AF}"/>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2183066936"/>
      </p:ext>
    </p:extLst>
  </p:cSld>
  <p:clrMapOvr>
    <a:masterClrMapping/>
  </p:clrMapOvr>
  <p:extLst>
    <p:ext uri="{DCECCB84-F9BA-43D5-87BE-67443E8EF086}">
      <p15:sldGuideLst xmlns:p15="http://schemas.microsoft.com/office/powerpoint/2012/main">
        <p15:guide id="1" pos="384">
          <p15:clr>
            <a:srgbClr val="FBAE40"/>
          </p15:clr>
        </p15:guide>
        <p15:guide id="5" orient="horz" pos="1502">
          <p15:clr>
            <a:srgbClr val="FBAE40"/>
          </p15:clr>
        </p15:guide>
        <p15:guide id="6" pos="72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96217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4532969"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2637438263"/>
      </p:ext>
    </p:extLst>
  </p:cSld>
  <p:clrMapOvr>
    <a:masterClrMapping/>
  </p:clrMapOvr>
  <p:extLst>
    <p:ext uri="{DCECCB84-F9BA-43D5-87BE-67443E8EF086}">
      <p15:sldGuideLst xmlns:p15="http://schemas.microsoft.com/office/powerpoint/2012/main">
        <p15:guide id="1" pos="4180">
          <p15:clr>
            <a:srgbClr val="FBAE40"/>
          </p15:clr>
        </p15:guide>
        <p15:guide id="2" pos="483">
          <p15:clr>
            <a:srgbClr val="FBAE40"/>
          </p15:clr>
        </p15:guide>
        <p15:guide id="3" pos="4520">
          <p15:clr>
            <a:srgbClr val="FBAE40"/>
          </p15:clr>
        </p15:guide>
        <p15:guide id="4" orient="horz" pos="1117">
          <p15:clr>
            <a:srgbClr val="FBAE40"/>
          </p15:clr>
        </p15:guide>
        <p15:guide id="5" orient="horz" pos="354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Long Headline and 1 Column">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5" name="Title 1">
            <a:extLst>
              <a:ext uri="{FF2B5EF4-FFF2-40B4-BE49-F238E27FC236}">
                <a16:creationId xmlns:a16="http://schemas.microsoft.com/office/drawing/2014/main" id="{056C4672-592B-DBC3-CC0B-95ED4DA5344E}"/>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FF10AF5F-E346-EA2F-40F8-BAC9544BED5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2383116119"/>
      </p:ext>
    </p:extLst>
  </p:cSld>
  <p:clrMapOvr>
    <a:masterClrMapping/>
  </p:clrMapOvr>
  <p:extLst>
    <p:ext uri="{DCECCB84-F9BA-43D5-87BE-67443E8EF086}">
      <p15:sldGuideLst xmlns:p15="http://schemas.microsoft.com/office/powerpoint/2012/main">
        <p15:guide id="1" pos="3795">
          <p15:clr>
            <a:srgbClr val="FBAE40"/>
          </p15:clr>
        </p15:guide>
        <p15:guide id="2" pos="46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5050420"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3" name="Rectangle 2">
            <a:extLst>
              <a:ext uri="{FF2B5EF4-FFF2-40B4-BE49-F238E27FC236}">
                <a16:creationId xmlns:a16="http://schemas.microsoft.com/office/drawing/2014/main" id="{AF36E543-2D17-8E95-A28E-EAEEC48D2B32}"/>
              </a:ext>
            </a:extLst>
          </p:cNvPr>
          <p:cNvSpPr/>
          <p:nvPr userDrawn="1"/>
        </p:nvSpPr>
        <p:spPr>
          <a:xfrm>
            <a:off x="6096000" y="1773237"/>
            <a:ext cx="6096000" cy="38512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340832458"/>
      </p:ext>
    </p:extLst>
  </p:cSld>
  <p:clrMapOvr>
    <a:masterClrMapping/>
  </p:clrMapOvr>
  <p:extLst>
    <p:ext uri="{DCECCB84-F9BA-43D5-87BE-67443E8EF086}">
      <p15:sldGuideLst xmlns:p15="http://schemas.microsoft.com/office/powerpoint/2012/main">
        <p15:guide id="5" orient="horz" pos="354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Half / Half (lef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2" name="Rectangle 1">
            <a:extLst>
              <a:ext uri="{FF2B5EF4-FFF2-40B4-BE49-F238E27FC236}">
                <a16:creationId xmlns:a16="http://schemas.microsoft.com/office/drawing/2014/main" id="{5E51D4DF-0D37-8476-0C88-8B38FD972B31}"/>
              </a:ext>
            </a:extLst>
          </p:cNvPr>
          <p:cNvSpPr/>
          <p:nvPr userDrawn="1"/>
        </p:nvSpPr>
        <p:spPr>
          <a:xfrm>
            <a:off x="-3048" y="1504188"/>
            <a:ext cx="6035040" cy="38496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6A6BF29-606B-09B2-FEAA-82FA20F4D3A0}"/>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7C33282A-1D7F-B4A2-7C8C-5C566E69A6D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1784518709"/>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Salutation-GTS centere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D1A731-23F5-EC48-B535-77747E321C73}"/>
              </a:ext>
            </a:extLst>
          </p:cNvPr>
          <p:cNvPicPr>
            <a:picLocks noChangeAspect="1"/>
          </p:cNvPicPr>
          <p:nvPr userDrawn="1"/>
        </p:nvPicPr>
        <p:blipFill>
          <a:blip r:embed="rId2">
            <a:alphaModFix/>
          </a:blip>
          <a:srcRect/>
          <a:stretch/>
        </p:blipFill>
        <p:spPr>
          <a:xfrm>
            <a:off x="6096" y="0"/>
            <a:ext cx="12179808" cy="6858000"/>
          </a:xfrm>
          <a:prstGeom prst="rect">
            <a:avLst/>
          </a:prstGeom>
        </p:spPr>
      </p:pic>
      <p:pic>
        <p:nvPicPr>
          <p:cNvPr id="11" name="Picture 10">
            <a:extLst>
              <a:ext uri="{FF2B5EF4-FFF2-40B4-BE49-F238E27FC236}">
                <a16:creationId xmlns:a16="http://schemas.microsoft.com/office/drawing/2014/main" id="{FE73209D-E2BB-6B47-B7D3-7988A535DEFB}"/>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5" name="Title 1">
            <a:extLst>
              <a:ext uri="{FF2B5EF4-FFF2-40B4-BE49-F238E27FC236}">
                <a16:creationId xmlns:a16="http://schemas.microsoft.com/office/drawing/2014/main" id="{70004483-A7E4-7047-B6F1-3E37D2778CDD}"/>
              </a:ext>
            </a:extLst>
          </p:cNvPr>
          <p:cNvSpPr>
            <a:spLocks noGrp="1"/>
          </p:cNvSpPr>
          <p:nvPr>
            <p:ph type="title" hasCustomPrompt="1"/>
          </p:nvPr>
        </p:nvSpPr>
        <p:spPr>
          <a:xfrm>
            <a:off x="311801" y="2328159"/>
            <a:ext cx="7040753" cy="2221454"/>
          </a:xfrm>
          <a:prstGeom prst="rect">
            <a:avLst/>
          </a:prstGeom>
        </p:spPr>
        <p:txBody>
          <a:bodyPr anchor="ctr"/>
          <a:lstStyle>
            <a:lvl1pPr algn="l">
              <a:defRPr sz="7200">
                <a:solidFill>
                  <a:schemeClr val="tx1"/>
                </a:solidFill>
              </a:defRPr>
            </a:lvl1pPr>
          </a:lstStyle>
          <a:p>
            <a:r>
              <a:rPr lang="en-GB"/>
              <a:t>Insert Title 72pt</a:t>
            </a:r>
            <a:endParaRPr lang="en-US"/>
          </a:p>
        </p:txBody>
      </p:sp>
      <p:pic>
        <p:nvPicPr>
          <p:cNvPr id="6" name="Picture 5" descr="A black and white logo&#10;&#10;Description automatically generated with low confidence">
            <a:extLst>
              <a:ext uri="{FF2B5EF4-FFF2-40B4-BE49-F238E27FC236}">
                <a16:creationId xmlns:a16="http://schemas.microsoft.com/office/drawing/2014/main" id="{8838CBB3-8C9F-9541-8B3B-46D50AE885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377" y="763649"/>
            <a:ext cx="1272358" cy="336046"/>
          </a:xfrm>
          <a:prstGeom prst="rect">
            <a:avLst/>
          </a:prstGeom>
        </p:spPr>
      </p:pic>
      <p:sp>
        <p:nvSpPr>
          <p:cNvPr id="8" name="Text Placeholder 15">
            <a:extLst>
              <a:ext uri="{FF2B5EF4-FFF2-40B4-BE49-F238E27FC236}">
                <a16:creationId xmlns:a16="http://schemas.microsoft.com/office/drawing/2014/main" id="{EA723B6C-27E3-F84C-8774-30A023D354B8}"/>
              </a:ext>
            </a:extLst>
          </p:cNvPr>
          <p:cNvSpPr>
            <a:spLocks noGrp="1"/>
          </p:cNvSpPr>
          <p:nvPr>
            <p:ph type="body" sz="quarter" idx="13" hasCustomPrompt="1"/>
          </p:nvPr>
        </p:nvSpPr>
        <p:spPr>
          <a:xfrm>
            <a:off x="381001" y="4354793"/>
            <a:ext cx="4049920" cy="682245"/>
          </a:xfrm>
          <a:prstGeom prst="rect">
            <a:avLst/>
          </a:prstGeom>
        </p:spPr>
        <p:txBody>
          <a:bodyPr vert="horz" lIns="0" tIns="0" rIns="0" bIns="0" rtlCol="0">
            <a:noAutofit/>
          </a:bodyPr>
          <a:lstStyle>
            <a:lvl1pPr marL="0" indent="0" algn="l">
              <a:lnSpc>
                <a:spcPct val="90000"/>
              </a:lnSpc>
              <a:buNone/>
              <a:defRPr lang="en-US" sz="2000" b="0" i="0" kern="1200" spc="0" dirty="0">
                <a:solidFill>
                  <a:schemeClr val="tx1"/>
                </a:solidFill>
                <a:latin typeface="Graphik" panose="020B0503030202060203" pitchFamily="34" charset="77"/>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a:t>
            </a:r>
            <a:r>
              <a:rPr lang="en-GB" err="1"/>
              <a:t>Graphik</a:t>
            </a:r>
            <a:r>
              <a:rPr lang="en-GB"/>
              <a:t> </a:t>
            </a:r>
            <a:r>
              <a:rPr lang="en-GB" err="1"/>
              <a:t>Rg</a:t>
            </a:r>
            <a:r>
              <a:rPr lang="en-GB"/>
              <a:t> 24pt</a:t>
            </a:r>
            <a:endParaRPr lang="en-US"/>
          </a:p>
        </p:txBody>
      </p:sp>
      <p:sp>
        <p:nvSpPr>
          <p:cNvPr id="9" name="Text Placeholder 16">
            <a:extLst>
              <a:ext uri="{FF2B5EF4-FFF2-40B4-BE49-F238E27FC236}">
                <a16:creationId xmlns:a16="http://schemas.microsoft.com/office/drawing/2014/main" id="{D28BAC3D-C984-7345-AD0B-58BB74CD840B}"/>
              </a:ext>
            </a:extLst>
          </p:cNvPr>
          <p:cNvSpPr>
            <a:spLocks noGrp="1"/>
          </p:cNvSpPr>
          <p:nvPr>
            <p:ph type="body" sz="quarter" idx="12" hasCustomPrompt="1"/>
          </p:nvPr>
        </p:nvSpPr>
        <p:spPr>
          <a:xfrm>
            <a:off x="809462" y="5924633"/>
            <a:ext cx="3102015" cy="230585"/>
          </a:xfrm>
          <a:prstGeom prst="rect">
            <a:avLst/>
          </a:prstGeom>
        </p:spPr>
        <p:txBody>
          <a:bodyPr/>
          <a:lstStyle>
            <a:lvl1pPr marL="0" indent="0" algn="l" defTabSz="914400" rtl="0" eaLnBrk="1" latinLnBrk="0" hangingPunct="1">
              <a:spcAft>
                <a:spcPts val="0"/>
              </a:spcAft>
              <a:buNone/>
              <a:defRPr lang="en-US" sz="1400" dirty="0">
                <a:solidFill>
                  <a:schemeClr val="tx1"/>
                </a:solidFill>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Lorem ipsum dolor sit </a:t>
            </a:r>
            <a:r>
              <a:rPr lang="en-US" err="1"/>
              <a:t>amet</a:t>
            </a:r>
            <a:r>
              <a:rPr lang="en-US"/>
              <a:t> 14pt</a:t>
            </a:r>
          </a:p>
        </p:txBody>
      </p:sp>
    </p:spTree>
    <p:extLst>
      <p:ext uri="{BB962C8B-B14F-4D97-AF65-F5344CB8AC3E}">
        <p14:creationId xmlns:p14="http://schemas.microsoft.com/office/powerpoint/2010/main" val="9269369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l="11111" t="11111"/>
          <a:stretch/>
        </p:blipFill>
        <p:spPr>
          <a:xfrm>
            <a:off x="0" y="0"/>
            <a:ext cx="12192000" cy="6858000"/>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4517829" y="5129893"/>
            <a:ext cx="7422845"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01 Divider</a:t>
            </a:r>
          </a:p>
        </p:txBody>
      </p:sp>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462590" y="6305550"/>
            <a:ext cx="441826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202609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a:stretch/>
        </p:blipFill>
        <p:spPr>
          <a:xfrm flipH="1">
            <a:off x="0" y="2808"/>
            <a:ext cx="12192000" cy="6852383"/>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967875" y="5129893"/>
            <a:ext cx="10972800"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02 Divider</a:t>
            </a:r>
          </a:p>
        </p:txBody>
      </p:sp>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950200" y="6305550"/>
            <a:ext cx="393065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1522263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82372E-BED6-8614-EBB9-7E942C7DBA2A}"/>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a:ext>
            </a:extLst>
          </a:blip>
          <a:srcRect l="2446" r="8564"/>
          <a:stretch/>
        </p:blipFill>
        <p:spPr>
          <a:xfrm flipH="1">
            <a:off x="-1" y="2133"/>
            <a:ext cx="10845455" cy="6855320"/>
          </a:xfrm>
          <a:prstGeom prst="rect">
            <a:avLst/>
          </a:prstGeom>
        </p:spPr>
      </p:pic>
      <p:sp>
        <p:nvSpPr>
          <p:cNvPr id="7" name="Rectangle 6">
            <a:extLst>
              <a:ext uri="{FF2B5EF4-FFF2-40B4-BE49-F238E27FC236}">
                <a16:creationId xmlns:a16="http://schemas.microsoft.com/office/drawing/2014/main" id="{C201066F-F01E-A0B3-9DD9-F0E4F77F4435}"/>
              </a:ext>
            </a:extLst>
          </p:cNvPr>
          <p:cNvSpPr/>
          <p:nvPr userDrawn="1"/>
        </p:nvSpPr>
        <p:spPr>
          <a:xfrm>
            <a:off x="0" y="0"/>
            <a:ext cx="12192000" cy="6855320"/>
          </a:xfrm>
          <a:prstGeom prst="rect">
            <a:avLst/>
          </a:prstGeom>
          <a:gradFill>
            <a:gsLst>
              <a:gs pos="19000">
                <a:schemeClr val="bg1">
                  <a:alpha val="0"/>
                </a:schemeClr>
              </a:gs>
              <a:gs pos="99000">
                <a:schemeClr val="bg1"/>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20286E5-6BF2-F649-87C0-DFB6F1981915}"/>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4F11766D-2EDD-D3F9-A3C7-11A5A27106CF}"/>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149841786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106381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925DDF1-1393-B2A2-044D-22EC4F0E9A0A}"/>
              </a:ext>
            </a:extLst>
          </p:cNvPr>
          <p:cNvPicPr>
            <a:picLocks noChangeAspect="1"/>
          </p:cNvPicPr>
          <p:nvPr userDrawn="1"/>
        </p:nvPicPr>
        <p:blipFill>
          <a:blip r:embed="rId3"/>
          <a:srcRect l="25462" t="4346" b="8641"/>
          <a:stretch/>
        </p:blipFill>
        <p:spPr>
          <a:xfrm>
            <a:off x="7593496" y="3794760"/>
            <a:ext cx="4465154" cy="2926080"/>
          </a:xfrm>
          <a:prstGeom prst="rect">
            <a:avLst/>
          </a:prstGeom>
        </p:spPr>
      </p:pic>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b="1">
                <a:solidFill>
                  <a:schemeClr val="bg1">
                    <a:alpha val="75000"/>
                  </a:schemeClr>
                </a:solidFill>
              </a:rPr>
              <a:t>Copyright © 2025 Accenture. All rights reserved.</a:t>
            </a:r>
            <a:endParaRPr lang="en-US" b="1" noProof="0">
              <a:solidFill>
                <a:schemeClr val="bg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b="1" smtClean="0">
                <a:solidFill>
                  <a:schemeClr val="bg1">
                    <a:alpha val="75000"/>
                  </a:schemeClr>
                </a:solidFill>
              </a:rPr>
              <a:t>‹#›</a:t>
            </a:fld>
            <a:endParaRPr lang="en-US" b="1" noProof="0">
              <a:solidFill>
                <a:schemeClr val="bg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EE144F4A-0BD1-A229-9E71-629EA718A753}"/>
              </a:ext>
            </a:extLst>
          </p:cNvPr>
          <p:cNvSpPr/>
          <p:nvPr userDrawn="1"/>
        </p:nvSpPr>
        <p:spPr>
          <a:xfrm>
            <a:off x="7323678" y="3794760"/>
            <a:ext cx="1756131" cy="2926080"/>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9" name="Rectangle 8">
            <a:extLst>
              <a:ext uri="{FF2B5EF4-FFF2-40B4-BE49-F238E27FC236}">
                <a16:creationId xmlns:a16="http://schemas.microsoft.com/office/drawing/2014/main" id="{775671DE-CCBC-31FF-67A1-C0A5284805EC}"/>
              </a:ext>
            </a:extLst>
          </p:cNvPr>
          <p:cNvSpPr/>
          <p:nvPr userDrawn="1"/>
        </p:nvSpPr>
        <p:spPr>
          <a:xfrm rot="5400000">
            <a:off x="9031496" y="2074650"/>
            <a:ext cx="1756131" cy="4298178"/>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83157476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17686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asic + Bor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441DF-9CC4-EF47-AD4E-CB7AD1A618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2" name="Title 1">
            <a:extLst>
              <a:ext uri="{FF2B5EF4-FFF2-40B4-BE49-F238E27FC236}">
                <a16:creationId xmlns:a16="http://schemas.microsoft.com/office/drawing/2014/main" id="{89A863C2-05E9-C395-E107-4FDD364366C8}"/>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9AB8BF52-D735-11FC-ACC3-8203D997EF53}"/>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7" name="TextBox 6">
            <a:extLst>
              <a:ext uri="{FF2B5EF4-FFF2-40B4-BE49-F238E27FC236}">
                <a16:creationId xmlns:a16="http://schemas.microsoft.com/office/drawing/2014/main" id="{EAA76DEA-AC1B-CEC4-85E4-878B8BCDE537}"/>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0" name="TextBox 9">
            <a:extLst>
              <a:ext uri="{FF2B5EF4-FFF2-40B4-BE49-F238E27FC236}">
                <a16:creationId xmlns:a16="http://schemas.microsoft.com/office/drawing/2014/main" id="{64876F8F-2435-5B9B-EBF0-3A7304D5E1AF}"/>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845892574"/>
      </p:ext>
    </p:extLst>
  </p:cSld>
  <p:clrMapOvr>
    <a:masterClrMapping/>
  </p:clrMapOvr>
  <p:extLst>
    <p:ext uri="{DCECCB84-F9BA-43D5-87BE-67443E8EF086}">
      <p15:sldGuideLst xmlns:p15="http://schemas.microsoft.com/office/powerpoint/2012/main">
        <p15:guide id="1" pos="384">
          <p15:clr>
            <a:srgbClr val="FBAE40"/>
          </p15:clr>
        </p15:guide>
        <p15:guide id="5" orient="horz" pos="1502">
          <p15:clr>
            <a:srgbClr val="FBAE40"/>
          </p15:clr>
        </p15:guide>
        <p15:guide id="6" pos="72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4532969"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2538236283"/>
      </p:ext>
    </p:extLst>
  </p:cSld>
  <p:clrMapOvr>
    <a:masterClrMapping/>
  </p:clrMapOvr>
  <p:extLst>
    <p:ext uri="{DCECCB84-F9BA-43D5-87BE-67443E8EF086}">
      <p15:sldGuideLst xmlns:p15="http://schemas.microsoft.com/office/powerpoint/2012/main">
        <p15:guide id="1" pos="4180">
          <p15:clr>
            <a:srgbClr val="FBAE40"/>
          </p15:clr>
        </p15:guide>
        <p15:guide id="2" pos="483">
          <p15:clr>
            <a:srgbClr val="FBAE40"/>
          </p15:clr>
        </p15:guide>
        <p15:guide id="3" pos="4520">
          <p15:clr>
            <a:srgbClr val="FBAE40"/>
          </p15:clr>
        </p15:guide>
        <p15:guide id="4" orient="horz" pos="1117">
          <p15:clr>
            <a:srgbClr val="FBAE40"/>
          </p15:clr>
        </p15:guide>
        <p15:guide id="5" orient="horz" pos="354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Long Headline and 1 Column">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5" name="Title 1">
            <a:extLst>
              <a:ext uri="{FF2B5EF4-FFF2-40B4-BE49-F238E27FC236}">
                <a16:creationId xmlns:a16="http://schemas.microsoft.com/office/drawing/2014/main" id="{056C4672-592B-DBC3-CC0B-95ED4DA5344E}"/>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FF10AF5F-E346-EA2F-40F8-BAC9544BED5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3431020495"/>
      </p:ext>
    </p:extLst>
  </p:cSld>
  <p:clrMapOvr>
    <a:masterClrMapping/>
  </p:clrMapOvr>
  <p:extLst>
    <p:ext uri="{DCECCB84-F9BA-43D5-87BE-67443E8EF086}">
      <p15:sldGuideLst xmlns:p15="http://schemas.microsoft.com/office/powerpoint/2012/main">
        <p15:guide id="1" pos="3795">
          <p15:clr>
            <a:srgbClr val="FBAE40"/>
          </p15:clr>
        </p15:guide>
        <p15:guide id="2" pos="46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5050420"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3" name="Rectangle 2">
            <a:extLst>
              <a:ext uri="{FF2B5EF4-FFF2-40B4-BE49-F238E27FC236}">
                <a16:creationId xmlns:a16="http://schemas.microsoft.com/office/drawing/2014/main" id="{AF36E543-2D17-8E95-A28E-EAEEC48D2B32}"/>
              </a:ext>
            </a:extLst>
          </p:cNvPr>
          <p:cNvSpPr/>
          <p:nvPr userDrawn="1"/>
        </p:nvSpPr>
        <p:spPr>
          <a:xfrm>
            <a:off x="6096000" y="1773237"/>
            <a:ext cx="6096000" cy="38512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38758825"/>
      </p:ext>
    </p:extLst>
  </p:cSld>
  <p:clrMapOvr>
    <a:masterClrMapping/>
  </p:clrMapOvr>
  <p:extLst>
    <p:ext uri="{DCECCB84-F9BA-43D5-87BE-67443E8EF086}">
      <p15:sldGuideLst xmlns:p15="http://schemas.microsoft.com/office/powerpoint/2012/main">
        <p15:guide id="5" orient="horz" pos="354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Half / Half (lef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2" name="Rectangle 1">
            <a:extLst>
              <a:ext uri="{FF2B5EF4-FFF2-40B4-BE49-F238E27FC236}">
                <a16:creationId xmlns:a16="http://schemas.microsoft.com/office/drawing/2014/main" id="{5E51D4DF-0D37-8476-0C88-8B38FD972B31}"/>
              </a:ext>
            </a:extLst>
          </p:cNvPr>
          <p:cNvSpPr/>
          <p:nvPr userDrawn="1"/>
        </p:nvSpPr>
        <p:spPr>
          <a:xfrm>
            <a:off x="-3048" y="1504188"/>
            <a:ext cx="6035040" cy="38496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6A6BF29-606B-09B2-FEAA-82FA20F4D3A0}"/>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7C33282A-1D7F-B4A2-7C8C-5C566E69A6D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165208857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_Salutation-GTS centere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D1A731-23F5-EC48-B535-77747E321C73}"/>
              </a:ext>
            </a:extLst>
          </p:cNvPr>
          <p:cNvPicPr>
            <a:picLocks noChangeAspect="1"/>
          </p:cNvPicPr>
          <p:nvPr userDrawn="1"/>
        </p:nvPicPr>
        <p:blipFill>
          <a:blip r:embed="rId2">
            <a:alphaModFix/>
          </a:blip>
          <a:srcRect/>
          <a:stretch/>
        </p:blipFill>
        <p:spPr>
          <a:xfrm>
            <a:off x="6096" y="0"/>
            <a:ext cx="12179808" cy="6858000"/>
          </a:xfrm>
          <a:prstGeom prst="rect">
            <a:avLst/>
          </a:prstGeom>
        </p:spPr>
      </p:pic>
      <p:pic>
        <p:nvPicPr>
          <p:cNvPr id="11" name="Picture 10">
            <a:extLst>
              <a:ext uri="{FF2B5EF4-FFF2-40B4-BE49-F238E27FC236}">
                <a16:creationId xmlns:a16="http://schemas.microsoft.com/office/drawing/2014/main" id="{FE73209D-E2BB-6B47-B7D3-7988A535DEFB}"/>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5" name="Title 1">
            <a:extLst>
              <a:ext uri="{FF2B5EF4-FFF2-40B4-BE49-F238E27FC236}">
                <a16:creationId xmlns:a16="http://schemas.microsoft.com/office/drawing/2014/main" id="{70004483-A7E4-7047-B6F1-3E37D2778CDD}"/>
              </a:ext>
            </a:extLst>
          </p:cNvPr>
          <p:cNvSpPr>
            <a:spLocks noGrp="1"/>
          </p:cNvSpPr>
          <p:nvPr>
            <p:ph type="title" hasCustomPrompt="1"/>
          </p:nvPr>
        </p:nvSpPr>
        <p:spPr>
          <a:xfrm>
            <a:off x="311801" y="2328159"/>
            <a:ext cx="7040753" cy="2221454"/>
          </a:xfrm>
          <a:prstGeom prst="rect">
            <a:avLst/>
          </a:prstGeom>
        </p:spPr>
        <p:txBody>
          <a:bodyPr anchor="ctr"/>
          <a:lstStyle>
            <a:lvl1pPr algn="l">
              <a:defRPr sz="7200">
                <a:solidFill>
                  <a:schemeClr val="tx1"/>
                </a:solidFill>
              </a:defRPr>
            </a:lvl1pPr>
          </a:lstStyle>
          <a:p>
            <a:r>
              <a:rPr lang="en-GB"/>
              <a:t>Insert Title 72pt</a:t>
            </a:r>
            <a:endParaRPr lang="en-US"/>
          </a:p>
        </p:txBody>
      </p:sp>
      <p:pic>
        <p:nvPicPr>
          <p:cNvPr id="6" name="Picture 5" descr="A black and white logo&#10;&#10;Description automatically generated with low confidence">
            <a:extLst>
              <a:ext uri="{FF2B5EF4-FFF2-40B4-BE49-F238E27FC236}">
                <a16:creationId xmlns:a16="http://schemas.microsoft.com/office/drawing/2014/main" id="{8838CBB3-8C9F-9541-8B3B-46D50AE885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377" y="763649"/>
            <a:ext cx="1272358" cy="336046"/>
          </a:xfrm>
          <a:prstGeom prst="rect">
            <a:avLst/>
          </a:prstGeom>
        </p:spPr>
      </p:pic>
      <p:sp>
        <p:nvSpPr>
          <p:cNvPr id="8" name="Text Placeholder 15">
            <a:extLst>
              <a:ext uri="{FF2B5EF4-FFF2-40B4-BE49-F238E27FC236}">
                <a16:creationId xmlns:a16="http://schemas.microsoft.com/office/drawing/2014/main" id="{EA723B6C-27E3-F84C-8774-30A023D354B8}"/>
              </a:ext>
            </a:extLst>
          </p:cNvPr>
          <p:cNvSpPr>
            <a:spLocks noGrp="1"/>
          </p:cNvSpPr>
          <p:nvPr>
            <p:ph type="body" sz="quarter" idx="13" hasCustomPrompt="1"/>
          </p:nvPr>
        </p:nvSpPr>
        <p:spPr>
          <a:xfrm>
            <a:off x="381001" y="4354793"/>
            <a:ext cx="4049920" cy="682245"/>
          </a:xfrm>
          <a:prstGeom prst="rect">
            <a:avLst/>
          </a:prstGeom>
        </p:spPr>
        <p:txBody>
          <a:bodyPr vert="horz" lIns="0" tIns="0" rIns="0" bIns="0" rtlCol="0">
            <a:noAutofit/>
          </a:bodyPr>
          <a:lstStyle>
            <a:lvl1pPr marL="0" indent="0" algn="l">
              <a:lnSpc>
                <a:spcPct val="90000"/>
              </a:lnSpc>
              <a:buNone/>
              <a:defRPr lang="en-US" sz="2000" b="0" i="0" kern="1200" spc="0" dirty="0">
                <a:solidFill>
                  <a:schemeClr val="tx1"/>
                </a:solidFill>
                <a:latin typeface="Graphik" panose="020B0503030202060203" pitchFamily="34" charset="77"/>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a:t>
            </a:r>
            <a:r>
              <a:rPr lang="en-GB" err="1"/>
              <a:t>Graphik</a:t>
            </a:r>
            <a:r>
              <a:rPr lang="en-GB"/>
              <a:t> </a:t>
            </a:r>
            <a:r>
              <a:rPr lang="en-GB" err="1"/>
              <a:t>Rg</a:t>
            </a:r>
            <a:r>
              <a:rPr lang="en-GB"/>
              <a:t> 24pt</a:t>
            </a:r>
            <a:endParaRPr lang="en-US"/>
          </a:p>
        </p:txBody>
      </p:sp>
      <p:sp>
        <p:nvSpPr>
          <p:cNvPr id="9" name="Text Placeholder 16">
            <a:extLst>
              <a:ext uri="{FF2B5EF4-FFF2-40B4-BE49-F238E27FC236}">
                <a16:creationId xmlns:a16="http://schemas.microsoft.com/office/drawing/2014/main" id="{D28BAC3D-C984-7345-AD0B-58BB74CD840B}"/>
              </a:ext>
            </a:extLst>
          </p:cNvPr>
          <p:cNvSpPr>
            <a:spLocks noGrp="1"/>
          </p:cNvSpPr>
          <p:nvPr>
            <p:ph type="body" sz="quarter" idx="12" hasCustomPrompt="1"/>
          </p:nvPr>
        </p:nvSpPr>
        <p:spPr>
          <a:xfrm>
            <a:off x="809462" y="5924633"/>
            <a:ext cx="3102015" cy="230585"/>
          </a:xfrm>
          <a:prstGeom prst="rect">
            <a:avLst/>
          </a:prstGeom>
        </p:spPr>
        <p:txBody>
          <a:bodyPr/>
          <a:lstStyle>
            <a:lvl1pPr marL="0" indent="0" algn="l" defTabSz="914400" rtl="0" eaLnBrk="1" latinLnBrk="0" hangingPunct="1">
              <a:spcAft>
                <a:spcPts val="0"/>
              </a:spcAft>
              <a:buNone/>
              <a:defRPr lang="en-US" sz="1400" dirty="0">
                <a:solidFill>
                  <a:schemeClr val="tx1"/>
                </a:solidFill>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Lorem ipsum dolor sit </a:t>
            </a:r>
            <a:r>
              <a:rPr lang="en-US" err="1"/>
              <a:t>amet</a:t>
            </a:r>
            <a:r>
              <a:rPr lang="en-US"/>
              <a:t> 14pt</a:t>
            </a:r>
          </a:p>
        </p:txBody>
      </p:sp>
    </p:spTree>
    <p:extLst>
      <p:ext uri="{BB962C8B-B14F-4D97-AF65-F5344CB8AC3E}">
        <p14:creationId xmlns:p14="http://schemas.microsoft.com/office/powerpoint/2010/main" val="4207564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2195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81473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9" Type="http://schemas.openxmlformats.org/officeDocument/2006/relationships/slideLayout" Target="../slideLayouts/slideLayout44.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7" Type="http://schemas.openxmlformats.org/officeDocument/2006/relationships/slideLayout" Target="../slideLayouts/slideLayout1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8" Type="http://schemas.openxmlformats.org/officeDocument/2006/relationships/slideLayout" Target="../slideLayouts/slideLayout1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1" Type="http://schemas.openxmlformats.org/officeDocument/2006/relationships/slideLayout" Target="../slideLayouts/slideLayout6.xml"/><Relationship Id="rId6"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3.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A000FF"/>
          </a:solidFill>
        </p:spPr>
        <p:txBody>
          <a:bodyPr wrap="square" lIns="0" tIns="0" rIns="0" bIns="0" rtlCol="0"/>
          <a:lstStyle/>
          <a:p>
            <a:endParaRPr/>
          </a:p>
        </p:txBody>
      </p:sp>
      <p:pic>
        <p:nvPicPr>
          <p:cNvPr id="17" name="bg object 17"/>
          <p:cNvPicPr/>
          <p:nvPr/>
        </p:nvPicPr>
        <p:blipFill>
          <a:blip r:embed="rId9" cstate="print"/>
          <a:stretch>
            <a:fillRect/>
          </a:stretch>
        </p:blipFill>
        <p:spPr>
          <a:xfrm>
            <a:off x="0" y="6319239"/>
            <a:ext cx="12191999" cy="538759"/>
          </a:xfrm>
          <a:prstGeom prst="rect">
            <a:avLst/>
          </a:prstGeom>
        </p:spPr>
      </p:pic>
      <p:sp>
        <p:nvSpPr>
          <p:cNvPr id="18" name="bg object 18"/>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368300" y="246075"/>
            <a:ext cx="10958195" cy="1014094"/>
          </a:xfrm>
          <a:prstGeom prst="rect">
            <a:avLst/>
          </a:prstGeom>
        </p:spPr>
        <p:txBody>
          <a:bodyPr wrap="square" lIns="0" tIns="0" rIns="0" bIns="0">
            <a:spAutoFit/>
          </a:bodyPr>
          <a:lstStyle>
            <a:lvl1pPr>
              <a:defRPr sz="3600" b="1" i="0">
                <a:solidFill>
                  <a:schemeClr val="tx1"/>
                </a:solidFill>
                <a:latin typeface="Arial"/>
                <a:cs typeface="Arial"/>
              </a:defRPr>
            </a:lvl1pPr>
          </a:lstStyle>
          <a:p>
            <a:endParaRPr/>
          </a:p>
        </p:txBody>
      </p:sp>
      <p:sp>
        <p:nvSpPr>
          <p:cNvPr id="3" name="Holder 3"/>
          <p:cNvSpPr>
            <a:spLocks noGrp="1"/>
          </p:cNvSpPr>
          <p:nvPr>
            <p:ph type="body" idx="1"/>
          </p:nvPr>
        </p:nvSpPr>
        <p:spPr>
          <a:xfrm>
            <a:off x="587832" y="1670939"/>
            <a:ext cx="11560810" cy="405891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9039606" y="6530182"/>
            <a:ext cx="2404109" cy="128270"/>
          </a:xfrm>
          <a:prstGeom prst="rect">
            <a:avLst/>
          </a:prstGeom>
        </p:spPr>
        <p:txBody>
          <a:bodyPr wrap="square" lIns="0" tIns="0" rIns="0" bIns="0">
            <a:spAutoFit/>
          </a:bodyPr>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6" name="Holder 6"/>
          <p:cNvSpPr>
            <a:spLocks noGrp="1"/>
          </p:cNvSpPr>
          <p:nvPr>
            <p:ph type="sldNum" sz="quarter" idx="7"/>
          </p:nvPr>
        </p:nvSpPr>
        <p:spPr>
          <a:xfrm>
            <a:off x="11539728" y="6539881"/>
            <a:ext cx="153670" cy="127634"/>
          </a:xfrm>
          <a:prstGeom prst="rect">
            <a:avLst/>
          </a:prstGeom>
        </p:spPr>
        <p:txBody>
          <a:bodyPr wrap="square" lIns="0" tIns="0" rIns="0" bIns="0">
            <a:spAutoFit/>
          </a:bodyPr>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
        <p:nvSpPr>
          <p:cNvPr id="7" name="AcnSubjectTitle_ID_7" hidden="1">
            <a:extLst>
              <a:ext uri="{FF2B5EF4-FFF2-40B4-BE49-F238E27FC236}">
                <a16:creationId xmlns:a16="http://schemas.microsoft.com/office/drawing/2014/main" id="{B4A6E077-6C36-1DD4-8EBB-2896662AC289}"/>
              </a:ext>
            </a:extLst>
          </p:cNvPr>
          <p:cNvSpPr txBox="1"/>
          <p:nvPr userDrawn="1">
            <p:custDataLst>
              <p:tags r:id="rId7"/>
            </p:custDataLst>
          </p:nvPr>
        </p:nvSpPr>
        <p:spPr bwMode="gray">
          <a:xfrm>
            <a:off x="368300" y="1420813"/>
            <a:ext cx="6985000" cy="338554"/>
          </a:xfrm>
          <a:prstGeom prst="rect">
            <a:avLst/>
          </a:prstGeom>
          <a:noFill/>
        </p:spPr>
        <p:txBody>
          <a:bodyPr vert="horz" wrap="square" rtlCol="0">
            <a:spAutoFit/>
          </a:bodyPr>
          <a:lstStyle/>
          <a:p>
            <a:pPr algn="l">
              <a:buFontTx/>
              <a:buNone/>
            </a:pPr>
            <a:r>
              <a:rPr lang="en-US" sz="1600" b="1" i="0">
                <a:solidFill>
                  <a:schemeClr val="tx1"/>
                </a:solidFill>
              </a:rPr>
              <a:t>Subject Title</a:t>
            </a:r>
          </a:p>
        </p:txBody>
      </p:sp>
      <p:sp>
        <p:nvSpPr>
          <p:cNvPr id="8" name="AcnFootnote_ID_8" hidden="1">
            <a:extLst>
              <a:ext uri="{FF2B5EF4-FFF2-40B4-BE49-F238E27FC236}">
                <a16:creationId xmlns:a16="http://schemas.microsoft.com/office/drawing/2014/main" id="{A990328C-3A6D-D2C4-056B-35721512DADC}"/>
              </a:ext>
            </a:extLst>
          </p:cNvPr>
          <p:cNvSpPr txBox="1"/>
          <p:nvPr userDrawn="1">
            <p:custDataLst>
              <p:tags r:id="rId8"/>
            </p:custDataLst>
          </p:nvPr>
        </p:nvSpPr>
        <p:spPr bwMode="gray">
          <a:xfrm>
            <a:off x="368300" y="6254750"/>
            <a:ext cx="10958195" cy="430887"/>
          </a:xfrm>
          <a:prstGeom prst="rect">
            <a:avLst/>
          </a:prstGeom>
          <a:noFill/>
        </p:spPr>
        <p:txBody>
          <a:bodyPr vert="horz" wrap="square" rtlCol="0" anchor="b">
            <a:spAutoFit/>
          </a:bodyPr>
          <a:lstStyle/>
          <a:p>
            <a:pPr marL="538163" indent="-538163" algn="l">
              <a:buFontTx/>
              <a:buNone/>
            </a:pPr>
            <a:r>
              <a:rPr lang="en-US" sz="1000" b="0" i="0">
                <a:solidFill>
                  <a:schemeClr val="tx1"/>
                </a:solidFill>
              </a:rPr>
              <a:t>*	Footnote</a:t>
            </a:r>
          </a:p>
          <a:p>
            <a:pPr marL="538163" indent="-538163" algn="l">
              <a:spcBef>
                <a:spcPct val="20000"/>
              </a:spcBef>
              <a:buFontTx/>
              <a:buNone/>
            </a:pPr>
            <a:r>
              <a:rPr lang="en-US" sz="1000" b="0" i="0">
                <a:solidFill>
                  <a:schemeClr val="tx1"/>
                </a:solidFill>
              </a:rPr>
              <a:t>Source:	Source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135996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79F8F84-C929-872C-62A1-7D907CCC4F43}"/>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5" name="Text Placeholder 2">
            <a:extLst>
              <a:ext uri="{FF2B5EF4-FFF2-40B4-BE49-F238E27FC236}">
                <a16:creationId xmlns:a16="http://schemas.microsoft.com/office/drawing/2014/main" id="{251CCF0F-A037-7B9F-D061-53E935A3358A}"/>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TextBox 5">
            <a:extLst>
              <a:ext uri="{FF2B5EF4-FFF2-40B4-BE49-F238E27FC236}">
                <a16:creationId xmlns:a16="http://schemas.microsoft.com/office/drawing/2014/main" id="{5E3D777D-8B2D-D20F-B731-27F17E2F44D8}"/>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7" name="TextBox 6">
            <a:extLst>
              <a:ext uri="{FF2B5EF4-FFF2-40B4-BE49-F238E27FC236}">
                <a16:creationId xmlns:a16="http://schemas.microsoft.com/office/drawing/2014/main" id="{D11A6941-77FF-59BB-C83F-10C415AC651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grpSp>
        <p:nvGrpSpPr>
          <p:cNvPr id="9" name="Group 8">
            <a:extLst>
              <a:ext uri="{FF2B5EF4-FFF2-40B4-BE49-F238E27FC236}">
                <a16:creationId xmlns:a16="http://schemas.microsoft.com/office/drawing/2014/main" id="{160F9016-1DF6-76B0-3420-8DB729078045}"/>
              </a:ext>
            </a:extLst>
          </p:cNvPr>
          <p:cNvGrpSpPr/>
          <p:nvPr userDrawn="1"/>
        </p:nvGrpSpPr>
        <p:grpSpPr>
          <a:xfrm>
            <a:off x="400050" y="6345484"/>
            <a:ext cx="856530" cy="225127"/>
            <a:chOff x="400050" y="6345484"/>
            <a:chExt cx="856530" cy="225127"/>
          </a:xfrm>
        </p:grpSpPr>
        <p:sp>
          <p:nvSpPr>
            <p:cNvPr id="10" name="Freeform 9">
              <a:extLst>
                <a:ext uri="{FF2B5EF4-FFF2-40B4-BE49-F238E27FC236}">
                  <a16:creationId xmlns:a16="http://schemas.microsoft.com/office/drawing/2014/main" id="{852D3A65-6E15-51B5-8C7E-81893816C0F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D738CBC4-F8D5-D307-6C84-FCBB8B60A9DF}"/>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7240066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84">
          <p15:clr>
            <a:srgbClr val="C35EA4"/>
          </p15:clr>
        </p15:guide>
        <p15:guide id="3" pos="240">
          <p15:clr>
            <a:srgbClr val="C35EA4"/>
          </p15:clr>
        </p15:guide>
        <p15:guide id="4" pos="7440">
          <p15:clr>
            <a:srgbClr val="C35EA4"/>
          </p15:clr>
        </p15:guide>
        <p15:guide id="5" orient="horz" pos="360">
          <p15:clr>
            <a:srgbClr val="F26B43"/>
          </p15:clr>
        </p15:guide>
        <p15:guide id="6" orient="horz" pos="2160">
          <p15:clr>
            <a:srgbClr val="F26B43"/>
          </p15:clr>
        </p15:guide>
        <p15:guide id="7"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79F8F84-C929-872C-62A1-7D907CCC4F43}"/>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5" name="Text Placeholder 2">
            <a:extLst>
              <a:ext uri="{FF2B5EF4-FFF2-40B4-BE49-F238E27FC236}">
                <a16:creationId xmlns:a16="http://schemas.microsoft.com/office/drawing/2014/main" id="{251CCF0F-A037-7B9F-D061-53E935A3358A}"/>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TextBox 5">
            <a:extLst>
              <a:ext uri="{FF2B5EF4-FFF2-40B4-BE49-F238E27FC236}">
                <a16:creationId xmlns:a16="http://schemas.microsoft.com/office/drawing/2014/main" id="{5E3D777D-8B2D-D20F-B731-27F17E2F44D8}"/>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7" name="TextBox 6">
            <a:extLst>
              <a:ext uri="{FF2B5EF4-FFF2-40B4-BE49-F238E27FC236}">
                <a16:creationId xmlns:a16="http://schemas.microsoft.com/office/drawing/2014/main" id="{D11A6941-77FF-59BB-C83F-10C415AC651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grpSp>
        <p:nvGrpSpPr>
          <p:cNvPr id="9" name="Group 8">
            <a:extLst>
              <a:ext uri="{FF2B5EF4-FFF2-40B4-BE49-F238E27FC236}">
                <a16:creationId xmlns:a16="http://schemas.microsoft.com/office/drawing/2014/main" id="{160F9016-1DF6-76B0-3420-8DB729078045}"/>
              </a:ext>
            </a:extLst>
          </p:cNvPr>
          <p:cNvGrpSpPr/>
          <p:nvPr userDrawn="1"/>
        </p:nvGrpSpPr>
        <p:grpSpPr>
          <a:xfrm>
            <a:off x="400050" y="6345484"/>
            <a:ext cx="856530" cy="225127"/>
            <a:chOff x="400050" y="6345484"/>
            <a:chExt cx="856530" cy="225127"/>
          </a:xfrm>
        </p:grpSpPr>
        <p:sp>
          <p:nvSpPr>
            <p:cNvPr id="10" name="Freeform 9">
              <a:extLst>
                <a:ext uri="{FF2B5EF4-FFF2-40B4-BE49-F238E27FC236}">
                  <a16:creationId xmlns:a16="http://schemas.microsoft.com/office/drawing/2014/main" id="{852D3A65-6E15-51B5-8C7E-81893816C0F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D738CBC4-F8D5-D307-6C84-FCBB8B60A9DF}"/>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22193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84">
          <p15:clr>
            <a:srgbClr val="C35EA4"/>
          </p15:clr>
        </p15:guide>
        <p15:guide id="3" pos="240">
          <p15:clr>
            <a:srgbClr val="C35EA4"/>
          </p15:clr>
        </p15:guide>
        <p15:guide id="4" pos="7440">
          <p15:clr>
            <a:srgbClr val="C35EA4"/>
          </p15:clr>
        </p15:guide>
        <p15:guide id="5" orient="horz" pos="360">
          <p15:clr>
            <a:srgbClr val="F26B43"/>
          </p15:clr>
        </p15:guide>
        <p15:guide id="6" orient="horz" pos="2160">
          <p15:clr>
            <a:srgbClr val="F26B43"/>
          </p15:clr>
        </p15:guide>
        <p15:guide id="7"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learning.sap.com/learning-journeys/managing-sap-asset-performance-management/creating-reliability-centered-maintenance-assessments" TargetMode="External"/><Relationship Id="rId2" Type="http://schemas.openxmlformats.org/officeDocument/2006/relationships/hyperlink" Target="https://help.sap.com/docs/SAP_APM/1bb12075258a41e1a024d28a6ddfe246/6f85b373b45547739bff815aeedc5ffd.html#context" TargetMode="External"/><Relationship Id="rId1" Type="http://schemas.openxmlformats.org/officeDocument/2006/relationships/slideLayout" Target="../slideLayouts/slideLayout32.xml"/><Relationship Id="rId5" Type="http://schemas.openxmlformats.org/officeDocument/2006/relationships/hyperlink" Target="https://ts.accenture.com/:f:/s/SAPIAMGlobalInstanceSetUp/Ekn63Nqi3ABIlbtrk9NV5_kB8J0-7U_wL5geLd77QxuHRA?email=javier.pasini%40accenture.com&amp;e=16KrOL" TargetMode="External"/><Relationship Id="rId4" Type="http://schemas.openxmlformats.org/officeDocument/2006/relationships/hyperlink" Target="https://ts.accenture.com/:x:/s/SAPIAMGlobalInstanceSetUp/EV9KQJjcsIRPk20Jjx9j7MIBEUMO7-EMdbEXkDkf_8UyRw?email=javier.pasini%40accenture.com&amp;e=XPbDz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a:xfrm>
            <a:off x="598716" y="1240971"/>
            <a:ext cx="8850084" cy="3915092"/>
          </a:xfrm>
        </p:spPr>
        <p:txBody>
          <a:bodyPr/>
          <a:lstStyle/>
          <a:p>
            <a:r>
              <a:rPr lang="en-US" dirty="0"/>
              <a:t>Create the RCM Assessment </a:t>
            </a:r>
            <a:br>
              <a:rPr lang="en-US" dirty="0"/>
            </a:br>
            <a:r>
              <a:rPr lang="en-US" dirty="0"/>
              <a:t>SAP APM</a:t>
            </a:r>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8"/>
          </p:nvPr>
        </p:nvSpPr>
        <p:spPr/>
        <p:txBody>
          <a:bodyPr/>
          <a:lstStyle/>
          <a:p>
            <a:fld id="{1F90F471-3972-4120-B8B3-0237DE626C35}" type="slidenum">
              <a:rPr lang="en-US" smtClean="0"/>
              <a:pPr/>
              <a:t>1</a:t>
            </a:fld>
            <a:endParaRPr lang="en-US" dirty="0"/>
          </a:p>
        </p:txBody>
      </p:sp>
    </p:spTree>
    <p:extLst>
      <p:ext uri="{BB962C8B-B14F-4D97-AF65-F5344CB8AC3E}">
        <p14:creationId xmlns:p14="http://schemas.microsoft.com/office/powerpoint/2010/main" val="109759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47282-6D62-FABB-6754-87267420F4C3}"/>
              </a:ext>
            </a:extLst>
          </p:cNvPr>
          <p:cNvSpPr>
            <a:spLocks noGrp="1"/>
          </p:cNvSpPr>
          <p:nvPr>
            <p:ph type="title"/>
          </p:nvPr>
        </p:nvSpPr>
        <p:spPr>
          <a:xfrm>
            <a:off x="368300" y="246075"/>
            <a:ext cx="10958195" cy="1323439"/>
          </a:xfrm>
        </p:spPr>
        <p:txBody>
          <a:bodyPr/>
          <a:lstStyle/>
          <a:p>
            <a:pPr marL="0" algn="l" fontAlgn="ctr">
              <a:spcBef>
                <a:spcPts val="10"/>
              </a:spcBef>
              <a:spcAft>
                <a:spcPts val="10"/>
              </a:spcAft>
            </a:pPr>
            <a:r>
              <a:rPr lang="en-US" sz="3200" dirty="0">
                <a:latin typeface="Arial" panose="020B0604020202020204" pitchFamily="34" charset="0"/>
              </a:rPr>
              <a:t>P</a:t>
            </a:r>
            <a:r>
              <a:rPr lang="en-US" sz="3200" i="0" u="none" strike="noStrike" dirty="0">
                <a:effectLst/>
                <a:latin typeface="Arial" panose="020B0604020202020204" pitchFamily="34" charset="0"/>
              </a:rPr>
              <a:t>resentation content</a:t>
            </a:r>
            <a:br>
              <a:rPr lang="en-US" sz="1800" b="0" i="0" u="none" strike="noStrike" dirty="0">
                <a:effectLst/>
                <a:latin typeface="Arial" panose="020B0604020202020204" pitchFamily="34" charset="0"/>
              </a:rPr>
            </a:br>
            <a:br>
              <a:rPr lang="en-US" sz="1800" b="0" i="0" u="none" strike="noStrike" dirty="0">
                <a:effectLst/>
                <a:latin typeface="Arial" panose="020B0604020202020204" pitchFamily="34" charset="0"/>
              </a:rPr>
            </a:br>
            <a:endParaRPr lang="en-US" dirty="0"/>
          </a:p>
        </p:txBody>
      </p:sp>
      <p:graphicFrame>
        <p:nvGraphicFramePr>
          <p:cNvPr id="6" name="Table 5">
            <a:extLst>
              <a:ext uri="{FF2B5EF4-FFF2-40B4-BE49-F238E27FC236}">
                <a16:creationId xmlns:a16="http://schemas.microsoft.com/office/drawing/2014/main" id="{B0BE39D0-A4D7-9AD9-EBD6-2C51CA393083}"/>
              </a:ext>
            </a:extLst>
          </p:cNvPr>
          <p:cNvGraphicFramePr>
            <a:graphicFrameLocks noGrp="1"/>
          </p:cNvGraphicFramePr>
          <p:nvPr>
            <p:custDataLst>
              <p:tags r:id="rId2"/>
            </p:custDataLst>
            <p:extLst>
              <p:ext uri="{D42A27DB-BD31-4B8C-83A1-F6EECF244321}">
                <p14:modId xmlns:p14="http://schemas.microsoft.com/office/powerpoint/2010/main" val="1952338739"/>
              </p:ext>
            </p:extLst>
          </p:nvPr>
        </p:nvGraphicFramePr>
        <p:xfrm>
          <a:off x="368300" y="2140903"/>
          <a:ext cx="10958193" cy="2111124"/>
        </p:xfrm>
        <a:graphic>
          <a:graphicData uri="http://schemas.openxmlformats.org/drawingml/2006/table">
            <a:tbl>
              <a:tblPr firstRow="1" bandRow="1">
                <a:tableStyleId>{2D5ABB26-0587-4C30-8999-92F81FD0307C}</a:tableStyleId>
              </a:tblPr>
              <a:tblGrid>
                <a:gridCol w="10238103">
                  <a:extLst>
                    <a:ext uri="{9D8B030D-6E8A-4147-A177-3AD203B41FA5}">
                      <a16:colId xmlns:a16="http://schemas.microsoft.com/office/drawing/2014/main" val="777416930"/>
                    </a:ext>
                  </a:extLst>
                </a:gridCol>
                <a:gridCol w="720090">
                  <a:extLst>
                    <a:ext uri="{9D8B030D-6E8A-4147-A177-3AD203B41FA5}">
                      <a16:colId xmlns:a16="http://schemas.microsoft.com/office/drawing/2014/main" val="1332318782"/>
                    </a:ext>
                  </a:extLst>
                </a:gridCol>
              </a:tblGrid>
              <a:tr h="0">
                <a:tc>
                  <a:txBody>
                    <a:bodyPr/>
                    <a:lstStyle/>
                    <a:p>
                      <a:pPr marL="0" lvl="0" algn="l">
                        <a:spcBef>
                          <a:spcPts val="10"/>
                        </a:spcBef>
                        <a:spcAft>
                          <a:spcPts val="10"/>
                        </a:spcAft>
                      </a:pPr>
                      <a:r>
                        <a:rPr lang="en-US" sz="3200" b="1" dirty="0">
                          <a:solidFill>
                            <a:srgbClr val="A100FF"/>
                          </a:solidFill>
                        </a:rPr>
                        <a:t>Step-by-step creation of an RCM</a:t>
                      </a:r>
                    </a:p>
                  </a:txBody>
                  <a:tcPr marL="0" marR="0" marT="108014" marB="108014" anchor="ctr"/>
                </a:tc>
                <a:tc>
                  <a:txBody>
                    <a:bodyPr/>
                    <a:lstStyle/>
                    <a:p>
                      <a:pPr marL="0" lvl="0" algn="r">
                        <a:spcBef>
                          <a:spcPts val="10"/>
                        </a:spcBef>
                        <a:spcAft>
                          <a:spcPts val="10"/>
                        </a:spcAft>
                      </a:pPr>
                      <a:r>
                        <a:rPr lang="en-US" sz="3200" b="1" dirty="0">
                          <a:solidFill>
                            <a:srgbClr val="A100FF"/>
                          </a:solidFill>
                        </a:rPr>
                        <a:t>4</a:t>
                      </a:r>
                    </a:p>
                  </a:txBody>
                  <a:tcPr marL="0" marR="0" marT="108014" marB="108014" anchor="ctr"/>
                </a:tc>
                <a:extLst>
                  <a:ext uri="{0D108BD9-81ED-4DB2-BD59-A6C34878D82A}">
                    <a16:rowId xmlns:a16="http://schemas.microsoft.com/office/drawing/2014/main" val="3096862949"/>
                  </a:ext>
                </a:extLst>
              </a:tr>
              <a:tr h="0">
                <a:tc>
                  <a:txBody>
                    <a:bodyPr/>
                    <a:lstStyle/>
                    <a:p>
                      <a:pPr marL="0" lvl="0" algn="l">
                        <a:spcBef>
                          <a:spcPts val="10"/>
                        </a:spcBef>
                        <a:spcAft>
                          <a:spcPts val="10"/>
                        </a:spcAft>
                      </a:pPr>
                      <a:r>
                        <a:rPr lang="en-US" sz="3200" b="1" dirty="0">
                          <a:solidFill>
                            <a:srgbClr val="A100FF"/>
                          </a:solidFill>
                        </a:rPr>
                        <a:t>Bibliography</a:t>
                      </a:r>
                    </a:p>
                  </a:txBody>
                  <a:tcPr marL="0" marR="0" marT="108014" marB="108014" anchor="ctr"/>
                </a:tc>
                <a:tc>
                  <a:txBody>
                    <a:bodyPr/>
                    <a:lstStyle/>
                    <a:p>
                      <a:pPr marL="0" lvl="0" algn="r">
                        <a:spcBef>
                          <a:spcPts val="10"/>
                        </a:spcBef>
                        <a:spcAft>
                          <a:spcPts val="10"/>
                        </a:spcAft>
                      </a:pPr>
                      <a:r>
                        <a:rPr lang="es-AR" sz="3200" b="1" dirty="0">
                          <a:solidFill>
                            <a:srgbClr val="A100FF"/>
                          </a:solidFill>
                        </a:rPr>
                        <a:t>9</a:t>
                      </a:r>
                    </a:p>
                  </a:txBody>
                  <a:tcPr marL="0" marR="0" marT="108014" marB="108014" anchor="ctr"/>
                </a:tc>
                <a:extLst>
                  <a:ext uri="{0D108BD9-81ED-4DB2-BD59-A6C34878D82A}">
                    <a16:rowId xmlns:a16="http://schemas.microsoft.com/office/drawing/2014/main" val="242367374"/>
                  </a:ext>
                </a:extLst>
              </a:tr>
              <a:tr h="0">
                <a:tc>
                  <a:txBody>
                    <a:bodyPr/>
                    <a:lstStyle/>
                    <a:p>
                      <a:pPr marL="0" lvl="0" algn="l">
                        <a:spcBef>
                          <a:spcPts val="10"/>
                        </a:spcBef>
                        <a:spcAft>
                          <a:spcPts val="10"/>
                        </a:spcAft>
                      </a:pPr>
                      <a:r>
                        <a:rPr lang="en-US" sz="3200" b="1" dirty="0">
                          <a:solidFill>
                            <a:srgbClr val="A100FF"/>
                          </a:solidFill>
                        </a:rPr>
                        <a:t>Reference material for doubts and questions</a:t>
                      </a:r>
                    </a:p>
                  </a:txBody>
                  <a:tcPr marL="0" marR="0" marT="108014" marB="108014" anchor="ctr"/>
                </a:tc>
                <a:tc>
                  <a:txBody>
                    <a:bodyPr/>
                    <a:lstStyle/>
                    <a:p>
                      <a:pPr marL="0" lvl="0" algn="r">
                        <a:spcBef>
                          <a:spcPts val="10"/>
                        </a:spcBef>
                        <a:spcAft>
                          <a:spcPts val="10"/>
                        </a:spcAft>
                      </a:pPr>
                      <a:r>
                        <a:rPr lang="es-AR" sz="3200" b="1" dirty="0">
                          <a:solidFill>
                            <a:srgbClr val="A100FF"/>
                          </a:solidFill>
                        </a:rPr>
                        <a:t>9</a:t>
                      </a:r>
                    </a:p>
                  </a:txBody>
                  <a:tcPr marL="0" marR="0" marT="108014" marB="108014" anchor="ctr"/>
                </a:tc>
                <a:extLst>
                  <a:ext uri="{0D108BD9-81ED-4DB2-BD59-A6C34878D82A}">
                    <a16:rowId xmlns:a16="http://schemas.microsoft.com/office/drawing/2014/main" val="2590015685"/>
                  </a:ext>
                </a:extLst>
              </a:tr>
            </a:tbl>
          </a:graphicData>
        </a:graphic>
      </p:graphicFrame>
    </p:spTree>
    <p:custDataLst>
      <p:tags r:id="rId1"/>
    </p:custDataLst>
    <p:extLst>
      <p:ext uri="{BB962C8B-B14F-4D97-AF65-F5344CB8AC3E}">
        <p14:creationId xmlns:p14="http://schemas.microsoft.com/office/powerpoint/2010/main" val="255938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6584-BA1F-64F1-6545-77C4E477FA84}"/>
              </a:ext>
            </a:extLst>
          </p:cNvPr>
          <p:cNvSpPr>
            <a:spLocks noGrp="1"/>
          </p:cNvSpPr>
          <p:nvPr>
            <p:ph type="title"/>
          </p:nvPr>
        </p:nvSpPr>
        <p:spPr>
          <a:xfrm>
            <a:off x="368301" y="246075"/>
            <a:ext cx="4660900" cy="1107996"/>
          </a:xfrm>
        </p:spPr>
        <p:txBody>
          <a:bodyPr/>
          <a:lstStyle/>
          <a:p>
            <a:pPr algn="l"/>
            <a:r>
              <a:rPr lang="es-AR" dirty="0"/>
              <a:t>	</a:t>
            </a:r>
            <a:r>
              <a:rPr lang="en-US" sz="2800" b="1" i="0" dirty="0">
                <a:solidFill>
                  <a:srgbClr val="333333"/>
                </a:solidFill>
                <a:effectLst/>
                <a:latin typeface="72" panose="020B0503030000000003" pitchFamily="34" charset="0"/>
              </a:rPr>
              <a:t>Prerequisites</a:t>
            </a:r>
            <a:br>
              <a:rPr lang="en-US" b="1" i="0" dirty="0">
                <a:solidFill>
                  <a:srgbClr val="333333"/>
                </a:solidFill>
                <a:effectLst/>
                <a:latin typeface="72" panose="020B0503030000000003" pitchFamily="34" charset="0"/>
              </a:rPr>
            </a:br>
            <a:endParaRPr lang="en-US" dirty="0"/>
          </a:p>
        </p:txBody>
      </p:sp>
      <p:sp>
        <p:nvSpPr>
          <p:cNvPr id="3" name="Content Placeholder 2">
            <a:extLst>
              <a:ext uri="{FF2B5EF4-FFF2-40B4-BE49-F238E27FC236}">
                <a16:creationId xmlns:a16="http://schemas.microsoft.com/office/drawing/2014/main" id="{07B5B7DE-25D3-8272-A648-2E1DE055E881}"/>
              </a:ext>
            </a:extLst>
          </p:cNvPr>
          <p:cNvSpPr>
            <a:spLocks noGrp="1"/>
          </p:cNvSpPr>
          <p:nvPr>
            <p:ph sz="half" idx="2"/>
          </p:nvPr>
        </p:nvSpPr>
        <p:spPr>
          <a:xfrm>
            <a:off x="670561" y="803617"/>
            <a:ext cx="5303520" cy="4431983"/>
          </a:xfrm>
        </p:spPr>
        <p:txBody>
          <a:bodyPr/>
          <a:lstStyle/>
          <a:p>
            <a:pPr algn="l">
              <a:buFont typeface="Arial" panose="020B0604020202020204" pitchFamily="34" charset="0"/>
              <a:buChar char="•"/>
            </a:pPr>
            <a:r>
              <a:rPr lang="en-US" b="0" i="0" dirty="0">
                <a:solidFill>
                  <a:srgbClr val="333333"/>
                </a:solidFill>
                <a:effectLst/>
                <a:latin typeface="72" panose="020B0503030000000003" pitchFamily="34" charset="0"/>
              </a:rPr>
              <a:t>You have the following roles assigned to your user:</a:t>
            </a:r>
          </a:p>
          <a:p>
            <a:pPr algn="l">
              <a:buFont typeface="Arial" panose="020B0604020202020204" pitchFamily="34" charset="0"/>
              <a:buChar char="•"/>
            </a:pP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RiskCriticalityAssessmentTemplate_Read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RCMAssessments_Read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RCMAssessments_Update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RCMAssessments_Delete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RCMAssessments_Publish</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FailureData_Read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TechnicalObject_Read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Function_Create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Function_Update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Function_Delete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FunctionalFailure_Create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FunctionalFailure_Update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FunctionalFailure_Delete</a:t>
            </a:r>
            <a:endParaRPr lang="en-US" b="0" i="0" dirty="0">
              <a:solidFill>
                <a:srgbClr val="333333"/>
              </a:solidFill>
              <a:effectLst/>
              <a:latin typeface="72" panose="020B0503030000000003" pitchFamily="34" charset="0"/>
            </a:endParaRPr>
          </a:p>
          <a:p>
            <a:endParaRPr lang="en-US" dirty="0"/>
          </a:p>
        </p:txBody>
      </p:sp>
      <p:sp>
        <p:nvSpPr>
          <p:cNvPr id="5" name="Title 1">
            <a:extLst>
              <a:ext uri="{FF2B5EF4-FFF2-40B4-BE49-F238E27FC236}">
                <a16:creationId xmlns:a16="http://schemas.microsoft.com/office/drawing/2014/main" id="{6CA05090-46E2-1637-7BB0-972671B26911}"/>
              </a:ext>
            </a:extLst>
          </p:cNvPr>
          <p:cNvSpPr txBox="1">
            <a:spLocks/>
          </p:cNvSpPr>
          <p:nvPr/>
        </p:nvSpPr>
        <p:spPr>
          <a:xfrm>
            <a:off x="6520180" y="235189"/>
            <a:ext cx="5303519" cy="1107996"/>
          </a:xfrm>
          <a:prstGeom prst="rect">
            <a:avLst/>
          </a:prstGeom>
        </p:spPr>
        <p:txBody>
          <a:bodyPr wrap="square" lIns="0" tIns="0" rIns="0" bIns="0">
            <a:spAutoFit/>
          </a:bodyPr>
          <a:lstStyle>
            <a:lvl1pPr>
              <a:defRPr sz="3600" b="1" i="0">
                <a:solidFill>
                  <a:schemeClr val="tx1"/>
                </a:solidFill>
                <a:latin typeface="Arial"/>
                <a:ea typeface="+mj-ea"/>
                <a:cs typeface="Arial"/>
              </a:defRPr>
            </a:lvl1pPr>
          </a:lstStyle>
          <a:p>
            <a:pPr algn="l"/>
            <a:r>
              <a:rPr lang="en-US" i="0" dirty="0">
                <a:solidFill>
                  <a:srgbClr val="333333"/>
                </a:solidFill>
                <a:effectLst/>
                <a:latin typeface="72" panose="020B0503030000000003" pitchFamily="34" charset="0"/>
              </a:rPr>
              <a:t>RCM Assessment: Failure Data Hierarchy</a:t>
            </a:r>
          </a:p>
        </p:txBody>
      </p:sp>
      <p:graphicFrame>
        <p:nvGraphicFramePr>
          <p:cNvPr id="8" name="Content Placeholder 7">
            <a:extLst>
              <a:ext uri="{FF2B5EF4-FFF2-40B4-BE49-F238E27FC236}">
                <a16:creationId xmlns:a16="http://schemas.microsoft.com/office/drawing/2014/main" id="{BFD45029-D688-4F24-A176-E67E5D0590C8}"/>
              </a:ext>
            </a:extLst>
          </p:cNvPr>
          <p:cNvGraphicFramePr>
            <a:graphicFrameLocks noGrp="1"/>
          </p:cNvGraphicFramePr>
          <p:nvPr>
            <p:ph sz="half" idx="3"/>
            <p:extLst>
              <p:ext uri="{D42A27DB-BD31-4B8C-83A1-F6EECF244321}">
                <p14:modId xmlns:p14="http://schemas.microsoft.com/office/powerpoint/2010/main" val="3191354827"/>
              </p:ext>
            </p:extLst>
          </p:nvPr>
        </p:nvGraphicFramePr>
        <p:xfrm>
          <a:off x="6278562" y="1354071"/>
          <a:ext cx="5761036" cy="4668137"/>
        </p:xfrm>
        <a:graphic>
          <a:graphicData uri="http://schemas.openxmlformats.org/drawingml/2006/table">
            <a:tbl>
              <a:tblPr/>
              <a:tblGrid>
                <a:gridCol w="1440259">
                  <a:extLst>
                    <a:ext uri="{9D8B030D-6E8A-4147-A177-3AD203B41FA5}">
                      <a16:colId xmlns:a16="http://schemas.microsoft.com/office/drawing/2014/main" val="1393628302"/>
                    </a:ext>
                  </a:extLst>
                </a:gridCol>
                <a:gridCol w="1440259">
                  <a:extLst>
                    <a:ext uri="{9D8B030D-6E8A-4147-A177-3AD203B41FA5}">
                      <a16:colId xmlns:a16="http://schemas.microsoft.com/office/drawing/2014/main" val="3352853391"/>
                    </a:ext>
                  </a:extLst>
                </a:gridCol>
                <a:gridCol w="1440259">
                  <a:extLst>
                    <a:ext uri="{9D8B030D-6E8A-4147-A177-3AD203B41FA5}">
                      <a16:colId xmlns:a16="http://schemas.microsoft.com/office/drawing/2014/main" val="2036536159"/>
                    </a:ext>
                  </a:extLst>
                </a:gridCol>
                <a:gridCol w="1440259">
                  <a:extLst>
                    <a:ext uri="{9D8B030D-6E8A-4147-A177-3AD203B41FA5}">
                      <a16:colId xmlns:a16="http://schemas.microsoft.com/office/drawing/2014/main" val="1651875476"/>
                    </a:ext>
                  </a:extLst>
                </a:gridCol>
              </a:tblGrid>
              <a:tr h="179544">
                <a:tc>
                  <a:txBody>
                    <a:bodyPr/>
                    <a:lstStyle/>
                    <a:p>
                      <a:pPr fontAlgn="t"/>
                      <a:r>
                        <a:rPr lang="en-US" sz="800">
                          <a:effectLst/>
                        </a:rPr>
                        <a:t>Component</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tc>
                  <a:txBody>
                    <a:bodyPr/>
                    <a:lstStyle/>
                    <a:p>
                      <a:pPr fontAlgn="t"/>
                      <a:r>
                        <a:rPr lang="en-US" sz="800">
                          <a:effectLst/>
                        </a:rPr>
                        <a:t>Description</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tc>
                  <a:txBody>
                    <a:bodyPr/>
                    <a:lstStyle/>
                    <a:p>
                      <a:pPr fontAlgn="t"/>
                      <a:r>
                        <a:rPr lang="en-US" sz="800">
                          <a:effectLst/>
                        </a:rPr>
                        <a:t>Mandatory / Optional</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tc>
                  <a:txBody>
                    <a:bodyPr/>
                    <a:lstStyle/>
                    <a:p>
                      <a:pPr fontAlgn="t"/>
                      <a:r>
                        <a:rPr lang="en-US" sz="800">
                          <a:effectLst/>
                        </a:rPr>
                        <a:t>SAP ERP (Type)</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407327661"/>
                  </a:ext>
                </a:extLst>
              </a:tr>
              <a:tr h="718175">
                <a:tc>
                  <a:txBody>
                    <a:bodyPr/>
                    <a:lstStyle/>
                    <a:p>
                      <a:pPr fontAlgn="t"/>
                      <a:r>
                        <a:rPr lang="en-US" sz="800" b="1">
                          <a:effectLst/>
                        </a:rPr>
                        <a:t>Function</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A statement of what the user of an item (equipment, etc.) wants it to do and to what standard of performance.</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Mandatory</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 </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820985057"/>
                  </a:ext>
                </a:extLst>
              </a:tr>
              <a:tr h="718175">
                <a:tc>
                  <a:txBody>
                    <a:bodyPr/>
                    <a:lstStyle/>
                    <a:p>
                      <a:pPr fontAlgn="t"/>
                      <a:r>
                        <a:rPr lang="en-US" sz="800" b="1">
                          <a:effectLst/>
                        </a:rPr>
                        <a:t>Maintainable Item</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Item that constitutes a part or an assembly of parts that is normally the lowest level in the equipment hierarchy during maintenance.</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Optional</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Object Parts (B)</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64066234"/>
                  </a:ext>
                </a:extLst>
              </a:tr>
              <a:tr h="583517">
                <a:tc>
                  <a:txBody>
                    <a:bodyPr/>
                    <a:lstStyle/>
                    <a:p>
                      <a:pPr fontAlgn="t"/>
                      <a:r>
                        <a:rPr lang="en-US" sz="800" b="1">
                          <a:effectLst/>
                        </a:rPr>
                        <a:t>Functional Failure</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The termination of the ability of an item (equipment, etc.) to perform a required function.</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Mandatory</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 </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61906906"/>
                  </a:ext>
                </a:extLst>
              </a:tr>
              <a:tr h="583517">
                <a:tc>
                  <a:txBody>
                    <a:bodyPr/>
                    <a:lstStyle/>
                    <a:p>
                      <a:pPr fontAlgn="t"/>
                      <a:r>
                        <a:rPr lang="en-US" sz="800" b="1">
                          <a:effectLst/>
                        </a:rPr>
                        <a:t>Failure Modes</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Describes the way in which the inability of an item (such as equipment) to perform a required function occurs.</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Mandatory</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Coding (D)</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58765443"/>
                  </a:ext>
                </a:extLst>
              </a:tr>
              <a:tr h="583517">
                <a:tc>
                  <a:txBody>
                    <a:bodyPr/>
                    <a:lstStyle/>
                    <a:p>
                      <a:pPr fontAlgn="t"/>
                      <a:r>
                        <a:rPr lang="en-US" sz="800" b="1">
                          <a:effectLst/>
                        </a:rPr>
                        <a:t>Failure Mechanisms</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Describes the physical, chemical, or other processes which have led to the failure (mode).</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Optional</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Overview of Damage (C)</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93006517"/>
                  </a:ext>
                </a:extLst>
              </a:tr>
              <a:tr h="718175">
                <a:tc>
                  <a:txBody>
                    <a:bodyPr/>
                    <a:lstStyle/>
                    <a:p>
                      <a:pPr fontAlgn="t"/>
                      <a:r>
                        <a:rPr lang="en-US" sz="800" b="1">
                          <a:effectLst/>
                        </a:rPr>
                        <a:t>Causes</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Describes the circumstances during design, manufacture or use which have triggered the failure mechanism and led to the failure (mode).</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Optional</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Causes (5)</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61595216"/>
                  </a:ext>
                </a:extLst>
              </a:tr>
              <a:tr h="583517">
                <a:tc>
                  <a:txBody>
                    <a:bodyPr/>
                    <a:lstStyle/>
                    <a:p>
                      <a:pPr fontAlgn="t"/>
                      <a:r>
                        <a:rPr lang="en-US" sz="800" b="1">
                          <a:effectLst/>
                        </a:rPr>
                        <a:t>Failure Effects</a:t>
                      </a:r>
                      <a:endParaRPr lang="en-US" sz="800">
                        <a:effectLst/>
                      </a:endParaRP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Describes what happens (shows) to the item (equipment, etc.) when a Failure Mode occurs.</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a:effectLst/>
                        </a:rPr>
                        <a:t>Mandatory</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800" dirty="0">
                          <a:effectLst/>
                        </a:rPr>
                        <a:t>Effects (6)</a:t>
                      </a:r>
                    </a:p>
                  </a:txBody>
                  <a:tcPr marL="41947" marR="41947" marT="20974" marB="2097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05924508"/>
                  </a:ext>
                </a:extLst>
              </a:tr>
            </a:tbl>
          </a:graphicData>
        </a:graphic>
      </p:graphicFrame>
    </p:spTree>
    <p:extLst>
      <p:ext uri="{BB962C8B-B14F-4D97-AF65-F5344CB8AC3E}">
        <p14:creationId xmlns:p14="http://schemas.microsoft.com/office/powerpoint/2010/main" val="238872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3A5E-3819-41CB-9FD0-960D3ACECE61}"/>
              </a:ext>
            </a:extLst>
          </p:cNvPr>
          <p:cNvSpPr>
            <a:spLocks noGrp="1"/>
          </p:cNvSpPr>
          <p:nvPr>
            <p:ph type="title"/>
          </p:nvPr>
        </p:nvSpPr>
        <p:spPr/>
        <p:txBody>
          <a:bodyPr vert="horz" lIns="0" tIns="0" rIns="0" bIns="0" rtlCol="0" anchor="t">
            <a:normAutofit/>
          </a:bodyPr>
          <a:lstStyle/>
          <a:p>
            <a:r>
              <a:rPr lang="es-AR" sz="3200" spc="55" dirty="0" err="1"/>
              <a:t>How</a:t>
            </a:r>
            <a:r>
              <a:rPr lang="es-AR" sz="3200" spc="55" dirty="0"/>
              <a:t> </a:t>
            </a:r>
            <a:r>
              <a:rPr lang="es-AR" sz="3200" spc="55" dirty="0" err="1"/>
              <a:t>to</a:t>
            </a:r>
            <a:r>
              <a:rPr lang="es-AR" sz="3200" spc="55" dirty="0"/>
              <a:t> </a:t>
            </a:r>
            <a:r>
              <a:rPr lang="en-US" sz="3200" i="0" dirty="0">
                <a:effectLst/>
              </a:rPr>
              <a:t>Create the Assessment</a:t>
            </a:r>
            <a:r>
              <a:rPr lang="es-AR" sz="3200" spc="55" dirty="0"/>
              <a:t>? </a:t>
            </a:r>
            <a:br>
              <a:rPr lang="es-AR" sz="3200" spc="55" dirty="0"/>
            </a:br>
            <a:r>
              <a:rPr lang="es-AR" sz="3200" spc="55" dirty="0"/>
              <a:t>Step </a:t>
            </a:r>
            <a:r>
              <a:rPr lang="es-AR" sz="3200" spc="55" dirty="0" err="1"/>
              <a:t>by</a:t>
            </a:r>
            <a:r>
              <a:rPr lang="es-AR" sz="3200" spc="55" dirty="0"/>
              <a:t> Step</a:t>
            </a:r>
            <a:endParaRPr lang="de-DE" sz="3200" dirty="0"/>
          </a:p>
        </p:txBody>
      </p:sp>
      <p:sp>
        <p:nvSpPr>
          <p:cNvPr id="5" name="Footer Placeholder 4">
            <a:extLst>
              <a:ext uri="{FF2B5EF4-FFF2-40B4-BE49-F238E27FC236}">
                <a16:creationId xmlns:a16="http://schemas.microsoft.com/office/drawing/2014/main" id="{DBEC5FA0-3D28-4A81-AD53-007E89F65449}"/>
              </a:ext>
            </a:extLst>
          </p:cNvPr>
          <p:cNvSpPr>
            <a:spLocks noGrp="1"/>
          </p:cNvSpPr>
          <p:nvPr>
            <p:ph type="ftr" sz="quarter" idx="5"/>
          </p:nvPr>
        </p:nvSpPr>
        <p:spPr/>
        <p:txBody>
          <a:bodyPr wrap="square" lIns="0" tIns="0" rIns="0" bIns="0" rtlCol="0" anchor="ctr">
            <a:normAutofit/>
          </a:bodyPr>
          <a:lstStyle/>
          <a:p>
            <a:pPr marL="0" marR="0" lvl="0" indent="0" defTabSz="228600" rtl="0" eaLnBrk="1" fontAlgn="auto" latinLnBrk="0" hangingPunct="1">
              <a:spcBef>
                <a:spcPts val="0"/>
              </a:spcBef>
              <a:spcAft>
                <a:spcPts val="1200"/>
              </a:spcAft>
              <a:buClrTx/>
              <a:buSzTx/>
              <a:buFontTx/>
              <a:buNone/>
              <a:tabLst/>
              <a:defRPr/>
            </a:pPr>
            <a:r>
              <a:rPr kumimoji="0" lang="en-GB" b="0" i="0" u="none" strike="noStrike" kern="1200" cap="none" spc="0" normalizeH="0" baseline="0" noProof="0" dirty="0">
                <a:ln>
                  <a:noFill/>
                </a:ln>
                <a:effectLst/>
                <a:uLnTx/>
                <a:uFillTx/>
                <a:latin typeface="+mn-lt"/>
                <a:ea typeface="+mn-ea"/>
                <a:cs typeface="+mn-cs"/>
              </a:rPr>
              <a:t>Copyright © 2021 Accenture. All rights reserved.</a:t>
            </a:r>
          </a:p>
        </p:txBody>
      </p:sp>
      <p:sp>
        <p:nvSpPr>
          <p:cNvPr id="6" name="Slide Number Placeholder 5">
            <a:extLst>
              <a:ext uri="{FF2B5EF4-FFF2-40B4-BE49-F238E27FC236}">
                <a16:creationId xmlns:a16="http://schemas.microsoft.com/office/drawing/2014/main" id="{6E98A203-8047-4CF6-A70E-E9467F40D7E6}"/>
              </a:ext>
            </a:extLst>
          </p:cNvPr>
          <p:cNvSpPr>
            <a:spLocks noGrp="1"/>
          </p:cNvSpPr>
          <p:nvPr>
            <p:ph type="sldNum" sz="quarter" idx="7"/>
          </p:nvPr>
        </p:nvSpPr>
        <p:spPr/>
        <p:txBody>
          <a:bodyPr vert="horz" wrap="none" lIns="0" tIns="0" rIns="0" bIns="0" rtlCol="0" anchor="ctr">
            <a:normAutofit/>
          </a:bodyPr>
          <a:lstStyle/>
          <a:p>
            <a:pPr marL="0" marR="0" lvl="0" indent="0" defTabSz="914400" rtl="0" eaLnBrk="1" fontAlgn="auto" latinLnBrk="0" hangingPunct="1">
              <a:spcBef>
                <a:spcPts val="0"/>
              </a:spcBef>
              <a:spcAft>
                <a:spcPts val="600"/>
              </a:spcAft>
              <a:buClrTx/>
              <a:buSzTx/>
              <a:buFontTx/>
              <a:buNone/>
              <a:tabLst/>
              <a:defRPr/>
            </a:pPr>
            <a:fld id="{1F90F471-3972-4120-B8B3-0237DE626C35}"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41634A60-FBA9-7D36-C7C5-0D21DBFD53EC}"/>
              </a:ext>
            </a:extLst>
          </p:cNvPr>
          <p:cNvSpPr txBox="1"/>
          <p:nvPr/>
        </p:nvSpPr>
        <p:spPr>
          <a:xfrm>
            <a:off x="152400" y="1368551"/>
            <a:ext cx="5524499" cy="4937760"/>
          </a:xfrm>
          <a:prstGeom prst="rect">
            <a:avLst/>
          </a:prstGeom>
        </p:spPr>
        <p:txBody>
          <a:bodyPr vert="horz" lIns="0" tIns="0" rIns="0" bIns="0" rtlCol="0">
            <a:normAutofit/>
          </a:bodyPr>
          <a:lstStyle/>
          <a:p>
            <a:pPr algn="l">
              <a:buFont typeface="+mj-lt"/>
              <a:buAutoNum type="arabicPeriod"/>
            </a:pPr>
            <a:r>
              <a:rPr lang="en-US" b="1" i="0" dirty="0">
                <a:solidFill>
                  <a:srgbClr val="242424"/>
                </a:solidFill>
                <a:effectLst/>
                <a:latin typeface="-apple-system"/>
              </a:rPr>
              <a:t>Create the RCM Assessment</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On the main page of APM, choose the RCM Assessments tile in the Assessment Management tab</a:t>
            </a:r>
            <a:r>
              <a:rPr lang="en-US" b="0" i="0" u="none" strike="noStrike" dirty="0">
                <a:solidFill>
                  <a:srgbClr val="242424"/>
                </a:solidFill>
                <a:effectLst/>
                <a:latin typeface="var(--fontFamilyBase)"/>
              </a:rPr>
              <a:t>1</a:t>
            </a:r>
            <a:endParaRPr lang="en-US" b="0" i="0" dirty="0">
              <a:solidFill>
                <a:srgbClr val="242424"/>
              </a:solidFill>
              <a:effectLst/>
              <a:latin typeface="-apple-system"/>
            </a:endParaRP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On the RCM Assessments page, click the Create button to start a new assessment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Fill in the Assessment and Description fields. The Long Text field is optional</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Select the Technical Object you want to assess. Ensure it has a Failure Data Profile attached</a:t>
            </a:r>
            <a:r>
              <a:rPr lang="en-US" b="0" i="0" u="none" strike="noStrike" dirty="0">
                <a:solidFill>
                  <a:srgbClr val="242424"/>
                </a:solidFill>
                <a:effectLst/>
                <a:latin typeface="var(--fontFamilyBase)"/>
              </a:rPr>
              <a:t>1</a:t>
            </a:r>
            <a:endParaRPr lang="en-US" b="0" i="0" dirty="0">
              <a:solidFill>
                <a:srgbClr val="242424"/>
              </a:solidFill>
              <a:effectLst/>
              <a:latin typeface="-apple-system"/>
            </a:endParaRP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Save the assessment</a:t>
            </a:r>
          </a:p>
          <a:p>
            <a:pPr marL="457200" lvl="1" algn="l">
              <a:spcBef>
                <a:spcPts val="750"/>
              </a:spcBef>
              <a:spcAft>
                <a:spcPts val="750"/>
              </a:spcAft>
            </a:pPr>
            <a:endParaRPr lang="en-US" b="0" i="0" dirty="0">
              <a:solidFill>
                <a:srgbClr val="242424"/>
              </a:solidFill>
              <a:effectLst/>
              <a:latin typeface="-apple-system"/>
            </a:endParaRPr>
          </a:p>
          <a:p>
            <a:pPr algn="l"/>
            <a:endParaRPr lang="en-US" b="0" i="0" dirty="0">
              <a:solidFill>
                <a:srgbClr val="242424"/>
              </a:solidFill>
              <a:effectLst/>
              <a:latin typeface="-apple-system"/>
            </a:endParaRPr>
          </a:p>
          <a:p>
            <a:pPr algn="l" defTabSz="228600" rtl="0">
              <a:spcAft>
                <a:spcPts val="600"/>
              </a:spcAft>
            </a:pPr>
            <a:endParaRPr lang="en-US" b="0" i="0" kern="1200" dirty="0">
              <a:solidFill>
                <a:schemeClr val="tx1"/>
              </a:solidFill>
              <a:effectLst/>
              <a:latin typeface="+mn-lt"/>
              <a:ea typeface="+mn-ea"/>
              <a:cs typeface="+mn-cs"/>
            </a:endParaRPr>
          </a:p>
        </p:txBody>
      </p:sp>
      <p:pic>
        <p:nvPicPr>
          <p:cNvPr id="7" name="Picture 6">
            <a:extLst>
              <a:ext uri="{FF2B5EF4-FFF2-40B4-BE49-F238E27FC236}">
                <a16:creationId xmlns:a16="http://schemas.microsoft.com/office/drawing/2014/main" id="{CA8D0D55-8FDC-2B66-5626-6B4710F29F56}"/>
              </a:ext>
            </a:extLst>
          </p:cNvPr>
          <p:cNvPicPr>
            <a:picLocks noChangeAspect="1"/>
          </p:cNvPicPr>
          <p:nvPr/>
        </p:nvPicPr>
        <p:blipFill>
          <a:blip r:embed="rId3"/>
          <a:stretch>
            <a:fillRect/>
          </a:stretch>
        </p:blipFill>
        <p:spPr>
          <a:xfrm>
            <a:off x="5676899" y="865904"/>
            <a:ext cx="6235878" cy="3161383"/>
          </a:xfrm>
          <a:prstGeom prst="rect">
            <a:avLst/>
          </a:prstGeom>
        </p:spPr>
      </p:pic>
      <p:sp>
        <p:nvSpPr>
          <p:cNvPr id="12" name="Rectangle 11">
            <a:extLst>
              <a:ext uri="{FF2B5EF4-FFF2-40B4-BE49-F238E27FC236}">
                <a16:creationId xmlns:a16="http://schemas.microsoft.com/office/drawing/2014/main" id="{7DECA2C2-10AA-ED34-D7B6-EA906E35733F}"/>
              </a:ext>
            </a:extLst>
          </p:cNvPr>
          <p:cNvSpPr/>
          <p:nvPr/>
        </p:nvSpPr>
        <p:spPr>
          <a:xfrm>
            <a:off x="6553200" y="2743200"/>
            <a:ext cx="838200" cy="762000"/>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3" name="Heptagon 12">
            <a:extLst>
              <a:ext uri="{FF2B5EF4-FFF2-40B4-BE49-F238E27FC236}">
                <a16:creationId xmlns:a16="http://schemas.microsoft.com/office/drawing/2014/main" id="{C8A194E6-73B6-68A6-5F10-71D4EC4AC08A}"/>
              </a:ext>
            </a:extLst>
          </p:cNvPr>
          <p:cNvSpPr/>
          <p:nvPr/>
        </p:nvSpPr>
        <p:spPr>
          <a:xfrm>
            <a:off x="7200897" y="2338814"/>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1</a:t>
            </a:r>
            <a:endParaRPr lang="en-US" dirty="0" err="1">
              <a:solidFill>
                <a:srgbClr val="FFFFFF"/>
              </a:solidFill>
            </a:endParaRPr>
          </a:p>
        </p:txBody>
      </p:sp>
      <p:pic>
        <p:nvPicPr>
          <p:cNvPr id="9" name="Picture 8">
            <a:extLst>
              <a:ext uri="{FF2B5EF4-FFF2-40B4-BE49-F238E27FC236}">
                <a16:creationId xmlns:a16="http://schemas.microsoft.com/office/drawing/2014/main" id="{84547DB7-26F3-57A5-AEEB-B3B9AFC17F4B}"/>
              </a:ext>
            </a:extLst>
          </p:cNvPr>
          <p:cNvPicPr>
            <a:picLocks noChangeAspect="1"/>
          </p:cNvPicPr>
          <p:nvPr/>
        </p:nvPicPr>
        <p:blipFill>
          <a:blip r:embed="rId4"/>
          <a:stretch>
            <a:fillRect/>
          </a:stretch>
        </p:blipFill>
        <p:spPr>
          <a:xfrm>
            <a:off x="5676899" y="4299512"/>
            <a:ext cx="6134101" cy="997251"/>
          </a:xfrm>
          <a:prstGeom prst="rect">
            <a:avLst/>
          </a:prstGeom>
        </p:spPr>
      </p:pic>
      <p:sp>
        <p:nvSpPr>
          <p:cNvPr id="10" name="Rectangle 9">
            <a:extLst>
              <a:ext uri="{FF2B5EF4-FFF2-40B4-BE49-F238E27FC236}">
                <a16:creationId xmlns:a16="http://schemas.microsoft.com/office/drawing/2014/main" id="{EDE907CC-FED7-75F3-BF07-FFE0E01E6907}"/>
              </a:ext>
            </a:extLst>
          </p:cNvPr>
          <p:cNvSpPr/>
          <p:nvPr/>
        </p:nvSpPr>
        <p:spPr>
          <a:xfrm>
            <a:off x="11326494" y="5105400"/>
            <a:ext cx="560705" cy="228600"/>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1" name="Heptagon 10">
            <a:extLst>
              <a:ext uri="{FF2B5EF4-FFF2-40B4-BE49-F238E27FC236}">
                <a16:creationId xmlns:a16="http://schemas.microsoft.com/office/drawing/2014/main" id="{1FA12B82-DC99-238E-4B08-ED51A01D15ED}"/>
              </a:ext>
            </a:extLst>
          </p:cNvPr>
          <p:cNvSpPr/>
          <p:nvPr/>
        </p:nvSpPr>
        <p:spPr>
          <a:xfrm>
            <a:off x="10853789" y="5236698"/>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2</a:t>
            </a:r>
            <a:endParaRPr lang="en-US" dirty="0" err="1">
              <a:solidFill>
                <a:srgbClr val="FFFFFF"/>
              </a:solidFill>
            </a:endParaRPr>
          </a:p>
        </p:txBody>
      </p:sp>
    </p:spTree>
    <p:extLst>
      <p:ext uri="{BB962C8B-B14F-4D97-AF65-F5344CB8AC3E}">
        <p14:creationId xmlns:p14="http://schemas.microsoft.com/office/powerpoint/2010/main" val="194562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58EF1-B2C1-59B7-6F66-E52FADA09DB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A51BDE6-FE14-F59B-3851-0137B06DA8E6}"/>
              </a:ext>
            </a:extLst>
          </p:cNvPr>
          <p:cNvSpPr/>
          <p:nvPr/>
        </p:nvSpPr>
        <p:spPr>
          <a:xfrm>
            <a:off x="0" y="2361156"/>
            <a:ext cx="1676400" cy="3200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object 22">
            <a:extLst>
              <a:ext uri="{FF2B5EF4-FFF2-40B4-BE49-F238E27FC236}">
                <a16:creationId xmlns:a16="http://schemas.microsoft.com/office/drawing/2014/main" id="{BABF619D-17BC-B0F9-6275-996B90D59640}"/>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23" name="object 23">
            <a:extLst>
              <a:ext uri="{FF2B5EF4-FFF2-40B4-BE49-F238E27FC236}">
                <a16:creationId xmlns:a16="http://schemas.microsoft.com/office/drawing/2014/main" id="{B5BF36F2-8671-DBE1-01D1-8A48ECDC6F8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919"/>
              </a:lnSpc>
            </a:pPr>
            <a:fld id="{81D60167-4931-47E6-BA6A-407CBD079E47}" type="slidenum">
              <a:rPr dirty="0"/>
              <a:t>5</a:t>
            </a:fld>
            <a:endParaRPr dirty="0"/>
          </a:p>
        </p:txBody>
      </p:sp>
      <p:pic>
        <p:nvPicPr>
          <p:cNvPr id="5" name="Picture 4">
            <a:extLst>
              <a:ext uri="{FF2B5EF4-FFF2-40B4-BE49-F238E27FC236}">
                <a16:creationId xmlns:a16="http://schemas.microsoft.com/office/drawing/2014/main" id="{D7808892-FC51-C1E5-F96A-C731C9C60212}"/>
              </a:ext>
            </a:extLst>
          </p:cNvPr>
          <p:cNvPicPr>
            <a:picLocks noChangeAspect="1"/>
          </p:cNvPicPr>
          <p:nvPr/>
        </p:nvPicPr>
        <p:blipFill>
          <a:blip r:embed="rId2"/>
          <a:stretch>
            <a:fillRect/>
          </a:stretch>
        </p:blipFill>
        <p:spPr>
          <a:xfrm>
            <a:off x="368300" y="1000096"/>
            <a:ext cx="3692901" cy="2456740"/>
          </a:xfrm>
          <a:prstGeom prst="rect">
            <a:avLst/>
          </a:prstGeom>
        </p:spPr>
      </p:pic>
      <p:pic>
        <p:nvPicPr>
          <p:cNvPr id="43" name="Picture 42">
            <a:hlinkClick r:id="rId3" action="ppaction://hlinksldjump" highlightClick="1"/>
            <a:extLst>
              <a:ext uri="{FF2B5EF4-FFF2-40B4-BE49-F238E27FC236}">
                <a16:creationId xmlns:a16="http://schemas.microsoft.com/office/drawing/2014/main" id="{7D1DD07D-1F3E-5B61-8FA1-FBB78B12EF17}"/>
              </a:ext>
            </a:extLst>
          </p:cNvPr>
          <p:cNvPicPr>
            <a:picLocks noChangeAspect="1"/>
          </p:cNvPicPr>
          <p:nvPr/>
        </p:nvPicPr>
        <p:blipFill>
          <a:blip r:embed="rId4"/>
          <a:stretch>
            <a:fillRect/>
          </a:stretch>
        </p:blipFill>
        <p:spPr>
          <a:xfrm>
            <a:off x="11310837" y="5410200"/>
            <a:ext cx="762000" cy="762000"/>
          </a:xfrm>
          <a:prstGeom prst="rect">
            <a:avLst/>
          </a:prstGeom>
        </p:spPr>
      </p:pic>
      <p:sp>
        <p:nvSpPr>
          <p:cNvPr id="8" name="TextBox 7">
            <a:extLst>
              <a:ext uri="{FF2B5EF4-FFF2-40B4-BE49-F238E27FC236}">
                <a16:creationId xmlns:a16="http://schemas.microsoft.com/office/drawing/2014/main" id="{F097272B-AF02-3F78-2E2D-CB3F9EDE6319}"/>
              </a:ext>
            </a:extLst>
          </p:cNvPr>
          <p:cNvSpPr txBox="1"/>
          <p:nvPr/>
        </p:nvSpPr>
        <p:spPr>
          <a:xfrm>
            <a:off x="532514" y="4347470"/>
            <a:ext cx="6097772" cy="1695336"/>
          </a:xfrm>
          <a:prstGeom prst="rect">
            <a:avLst/>
          </a:prstGeom>
          <a:noFill/>
        </p:spPr>
        <p:txBody>
          <a:bodyPr wrap="square">
            <a:spAutoFit/>
          </a:bodyPr>
          <a:lstStyle/>
          <a:p>
            <a:pPr algn="l">
              <a:lnSpc>
                <a:spcPts val="1725"/>
              </a:lnSpc>
            </a:pPr>
            <a:r>
              <a:rPr lang="en-US" b="1" i="0" dirty="0">
                <a:solidFill>
                  <a:srgbClr val="333333"/>
                </a:solidFill>
                <a:effectLst/>
                <a:latin typeface="72" panose="020B0503030000000003" pitchFamily="34" charset="0"/>
              </a:rPr>
              <a:t>Note</a:t>
            </a:r>
          </a:p>
          <a:p>
            <a:pPr algn="l"/>
            <a:r>
              <a:rPr lang="en-US" b="0" i="0" dirty="0">
                <a:solidFill>
                  <a:srgbClr val="333333"/>
                </a:solidFill>
                <a:effectLst/>
                <a:latin typeface="72" panose="020B0503030000000003" pitchFamily="34" charset="0"/>
              </a:rPr>
              <a:t>You can create new Functions (Code groups and Codes) and then assign them.</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You can create new Functional Failures (Code groups and Codes) and then assign them.</a:t>
            </a:r>
          </a:p>
        </p:txBody>
      </p:sp>
      <p:sp>
        <p:nvSpPr>
          <p:cNvPr id="6" name="Title 1">
            <a:extLst>
              <a:ext uri="{FF2B5EF4-FFF2-40B4-BE49-F238E27FC236}">
                <a16:creationId xmlns:a16="http://schemas.microsoft.com/office/drawing/2014/main" id="{BC67308B-757D-C28E-2491-2EB62555175D}"/>
              </a:ext>
            </a:extLst>
          </p:cNvPr>
          <p:cNvSpPr>
            <a:spLocks noGrp="1"/>
          </p:cNvSpPr>
          <p:nvPr>
            <p:ph type="title"/>
          </p:nvPr>
        </p:nvSpPr>
        <p:spPr>
          <a:xfrm>
            <a:off x="368300" y="246063"/>
            <a:ext cx="10958513" cy="568325"/>
          </a:xfrm>
        </p:spPr>
        <p:txBody>
          <a:bodyPr vert="horz" lIns="0" tIns="0" rIns="0" bIns="0" rtlCol="0" anchor="t">
            <a:normAutofit/>
          </a:bodyPr>
          <a:lstStyle/>
          <a:p>
            <a:r>
              <a:rPr lang="es-AR" sz="2800" spc="55" dirty="0" err="1"/>
              <a:t>How</a:t>
            </a:r>
            <a:r>
              <a:rPr lang="es-AR" sz="2800" spc="55" dirty="0"/>
              <a:t> </a:t>
            </a:r>
            <a:r>
              <a:rPr lang="es-AR" sz="2800" spc="55" dirty="0" err="1"/>
              <a:t>to</a:t>
            </a:r>
            <a:r>
              <a:rPr lang="es-AR" sz="2800" spc="55" dirty="0"/>
              <a:t> </a:t>
            </a:r>
            <a:r>
              <a:rPr lang="en-US" sz="2800" i="0" dirty="0">
                <a:effectLst/>
              </a:rPr>
              <a:t>Create the Assessment</a:t>
            </a:r>
            <a:r>
              <a:rPr lang="es-AR" sz="2800" spc="55" dirty="0"/>
              <a:t>?  Step </a:t>
            </a:r>
            <a:r>
              <a:rPr lang="es-AR" sz="2800" spc="55" dirty="0" err="1"/>
              <a:t>by</a:t>
            </a:r>
            <a:r>
              <a:rPr lang="es-AR" sz="2800" spc="55" dirty="0"/>
              <a:t> Step</a:t>
            </a:r>
            <a:endParaRPr lang="de-DE" sz="2800" dirty="0"/>
          </a:p>
        </p:txBody>
      </p:sp>
      <p:sp>
        <p:nvSpPr>
          <p:cNvPr id="7" name="Rectangle 6">
            <a:extLst>
              <a:ext uri="{FF2B5EF4-FFF2-40B4-BE49-F238E27FC236}">
                <a16:creationId xmlns:a16="http://schemas.microsoft.com/office/drawing/2014/main" id="{827F9DB0-35C0-2BC1-BE57-DC04F2AD2A2E}"/>
              </a:ext>
            </a:extLst>
          </p:cNvPr>
          <p:cNvSpPr/>
          <p:nvPr/>
        </p:nvSpPr>
        <p:spPr>
          <a:xfrm>
            <a:off x="381000" y="990600"/>
            <a:ext cx="990600" cy="228600"/>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9" name="Rectangle 8">
            <a:extLst>
              <a:ext uri="{FF2B5EF4-FFF2-40B4-BE49-F238E27FC236}">
                <a16:creationId xmlns:a16="http://schemas.microsoft.com/office/drawing/2014/main" id="{ED16A8AC-6E25-87FE-862C-0F8D3D5B0441}"/>
              </a:ext>
            </a:extLst>
          </p:cNvPr>
          <p:cNvSpPr/>
          <p:nvPr/>
        </p:nvSpPr>
        <p:spPr>
          <a:xfrm>
            <a:off x="3048000" y="3232164"/>
            <a:ext cx="533400" cy="221888"/>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0" name="Heptagon 9">
            <a:extLst>
              <a:ext uri="{FF2B5EF4-FFF2-40B4-BE49-F238E27FC236}">
                <a16:creationId xmlns:a16="http://schemas.microsoft.com/office/drawing/2014/main" id="{1925A446-CBAF-6F2D-D144-73D6D7D8B6E1}"/>
              </a:ext>
            </a:extLst>
          </p:cNvPr>
          <p:cNvSpPr/>
          <p:nvPr/>
        </p:nvSpPr>
        <p:spPr>
          <a:xfrm>
            <a:off x="2514594" y="3200400"/>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3</a:t>
            </a:r>
            <a:endParaRPr lang="en-US" dirty="0" err="1">
              <a:solidFill>
                <a:srgbClr val="FFFFFF"/>
              </a:solidFill>
            </a:endParaRPr>
          </a:p>
        </p:txBody>
      </p:sp>
      <p:pic>
        <p:nvPicPr>
          <p:cNvPr id="13" name="Picture 12">
            <a:extLst>
              <a:ext uri="{FF2B5EF4-FFF2-40B4-BE49-F238E27FC236}">
                <a16:creationId xmlns:a16="http://schemas.microsoft.com/office/drawing/2014/main" id="{B4ED62CB-7376-E4CA-1012-96EEF8FCCC4F}"/>
              </a:ext>
            </a:extLst>
          </p:cNvPr>
          <p:cNvPicPr>
            <a:picLocks noChangeAspect="1"/>
          </p:cNvPicPr>
          <p:nvPr/>
        </p:nvPicPr>
        <p:blipFill>
          <a:blip r:embed="rId5"/>
          <a:srcRect l="1102" t="3352" r="1782"/>
          <a:stretch/>
        </p:blipFill>
        <p:spPr>
          <a:xfrm>
            <a:off x="4920261" y="974846"/>
            <a:ext cx="6373813" cy="2673524"/>
          </a:xfrm>
          <a:prstGeom prst="rect">
            <a:avLst/>
          </a:prstGeom>
        </p:spPr>
      </p:pic>
      <p:sp>
        <p:nvSpPr>
          <p:cNvPr id="20" name="Heptagon 19">
            <a:extLst>
              <a:ext uri="{FF2B5EF4-FFF2-40B4-BE49-F238E27FC236}">
                <a16:creationId xmlns:a16="http://schemas.microsoft.com/office/drawing/2014/main" id="{A14E42BB-48D1-5AB5-0AF1-60110CEBDB17}"/>
              </a:ext>
            </a:extLst>
          </p:cNvPr>
          <p:cNvSpPr/>
          <p:nvPr/>
        </p:nvSpPr>
        <p:spPr>
          <a:xfrm>
            <a:off x="11125200" y="3581400"/>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4</a:t>
            </a:r>
            <a:endParaRPr lang="en-US" dirty="0" err="1">
              <a:solidFill>
                <a:srgbClr val="FFFFFF"/>
              </a:solidFill>
            </a:endParaRPr>
          </a:p>
        </p:txBody>
      </p:sp>
      <p:sp>
        <p:nvSpPr>
          <p:cNvPr id="21" name="Rectangle 20">
            <a:extLst>
              <a:ext uri="{FF2B5EF4-FFF2-40B4-BE49-F238E27FC236}">
                <a16:creationId xmlns:a16="http://schemas.microsoft.com/office/drawing/2014/main" id="{1DD8004C-A3F9-1FB9-4620-21B2646E2108}"/>
              </a:ext>
            </a:extLst>
          </p:cNvPr>
          <p:cNvSpPr/>
          <p:nvPr/>
        </p:nvSpPr>
        <p:spPr>
          <a:xfrm>
            <a:off x="5181600" y="3352799"/>
            <a:ext cx="5943600" cy="346353"/>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Tree>
    <p:extLst>
      <p:ext uri="{BB962C8B-B14F-4D97-AF65-F5344CB8AC3E}">
        <p14:creationId xmlns:p14="http://schemas.microsoft.com/office/powerpoint/2010/main" val="377233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C6847-B42D-A465-02F1-6E922ED99231}"/>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E1E3BFF-4D91-BD73-77DF-D1819F26FF07}"/>
              </a:ext>
            </a:extLst>
          </p:cNvPr>
          <p:cNvSpPr/>
          <p:nvPr/>
        </p:nvSpPr>
        <p:spPr>
          <a:xfrm>
            <a:off x="0" y="2361156"/>
            <a:ext cx="1676400" cy="3200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object 22">
            <a:extLst>
              <a:ext uri="{FF2B5EF4-FFF2-40B4-BE49-F238E27FC236}">
                <a16:creationId xmlns:a16="http://schemas.microsoft.com/office/drawing/2014/main" id="{F1149D54-4578-3C55-E32D-1708E97A813C}"/>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23" name="object 23">
            <a:extLst>
              <a:ext uri="{FF2B5EF4-FFF2-40B4-BE49-F238E27FC236}">
                <a16:creationId xmlns:a16="http://schemas.microsoft.com/office/drawing/2014/main" id="{D796A8BC-BDDA-1BFC-871A-AE51FDF436A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919"/>
              </a:lnSpc>
            </a:pPr>
            <a:fld id="{81D60167-4931-47E6-BA6A-407CBD079E47}" type="slidenum">
              <a:rPr dirty="0"/>
              <a:t>6</a:t>
            </a:fld>
            <a:endParaRPr dirty="0"/>
          </a:p>
        </p:txBody>
      </p:sp>
      <p:pic>
        <p:nvPicPr>
          <p:cNvPr id="43" name="Picture 42">
            <a:hlinkClick r:id="rId2" action="ppaction://hlinksldjump" highlightClick="1"/>
            <a:extLst>
              <a:ext uri="{FF2B5EF4-FFF2-40B4-BE49-F238E27FC236}">
                <a16:creationId xmlns:a16="http://schemas.microsoft.com/office/drawing/2014/main" id="{0A22B680-A060-085D-12C5-53C190578336}"/>
              </a:ext>
            </a:extLst>
          </p:cNvPr>
          <p:cNvPicPr>
            <a:picLocks noChangeAspect="1"/>
          </p:cNvPicPr>
          <p:nvPr/>
        </p:nvPicPr>
        <p:blipFill>
          <a:blip r:embed="rId3"/>
          <a:stretch>
            <a:fillRect/>
          </a:stretch>
        </p:blipFill>
        <p:spPr>
          <a:xfrm>
            <a:off x="11310837" y="5410200"/>
            <a:ext cx="762000" cy="762000"/>
          </a:xfrm>
          <a:prstGeom prst="rect">
            <a:avLst/>
          </a:prstGeom>
        </p:spPr>
      </p:pic>
      <p:sp>
        <p:nvSpPr>
          <p:cNvPr id="2" name="Content Placeholder 2">
            <a:extLst>
              <a:ext uri="{FF2B5EF4-FFF2-40B4-BE49-F238E27FC236}">
                <a16:creationId xmlns:a16="http://schemas.microsoft.com/office/drawing/2014/main" id="{04E1EA24-A335-58E3-CFA8-63338124BC7E}"/>
              </a:ext>
            </a:extLst>
          </p:cNvPr>
          <p:cNvSpPr>
            <a:spLocks noGrp="1"/>
          </p:cNvSpPr>
          <p:nvPr>
            <p:ph sz="half" idx="2"/>
          </p:nvPr>
        </p:nvSpPr>
        <p:spPr>
          <a:xfrm>
            <a:off x="191561" y="1107926"/>
            <a:ext cx="2932639" cy="4011355"/>
          </a:xfrm>
        </p:spPr>
        <p:txBody>
          <a:bodyPr/>
          <a:lstStyle/>
          <a:p>
            <a:pPr marL="342900" indent="-342900" algn="l">
              <a:buFont typeface="+mj-lt"/>
              <a:buAutoNum type="arabicPeriod" startAt="2"/>
            </a:pPr>
            <a:r>
              <a:rPr lang="en-US" b="1" i="0" dirty="0">
                <a:solidFill>
                  <a:srgbClr val="242424"/>
                </a:solidFill>
                <a:effectLst/>
                <a:latin typeface="-apple-system"/>
              </a:rPr>
              <a:t>Assign Failure Data Profile Components and Create a Recommendation</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Assign Functions, Functional Failures, Failure Modes, Failure Mechanisms, Causes, and Failure Effects</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Create a new Recommendation and fill in the necessary fields</a:t>
            </a:r>
          </a:p>
          <a:p>
            <a:endParaRPr lang="en-US" dirty="0"/>
          </a:p>
        </p:txBody>
      </p:sp>
      <p:sp>
        <p:nvSpPr>
          <p:cNvPr id="5" name="Title 1">
            <a:extLst>
              <a:ext uri="{FF2B5EF4-FFF2-40B4-BE49-F238E27FC236}">
                <a16:creationId xmlns:a16="http://schemas.microsoft.com/office/drawing/2014/main" id="{324B1596-F210-8672-0A25-EB81AD3A00CC}"/>
              </a:ext>
            </a:extLst>
          </p:cNvPr>
          <p:cNvSpPr>
            <a:spLocks noGrp="1"/>
          </p:cNvSpPr>
          <p:nvPr>
            <p:ph type="title"/>
          </p:nvPr>
        </p:nvSpPr>
        <p:spPr>
          <a:xfrm>
            <a:off x="368300" y="246063"/>
            <a:ext cx="10958513" cy="1014412"/>
          </a:xfrm>
        </p:spPr>
        <p:txBody>
          <a:bodyPr vert="horz" lIns="0" tIns="0" rIns="0" bIns="0" rtlCol="0" anchor="t">
            <a:normAutofit/>
          </a:bodyPr>
          <a:lstStyle/>
          <a:p>
            <a:r>
              <a:rPr lang="es-AR" sz="2800" spc="55" dirty="0" err="1"/>
              <a:t>How</a:t>
            </a:r>
            <a:r>
              <a:rPr lang="es-AR" sz="2800" spc="55" dirty="0"/>
              <a:t> </a:t>
            </a:r>
            <a:r>
              <a:rPr lang="es-AR" sz="2800" spc="55" dirty="0" err="1"/>
              <a:t>to</a:t>
            </a:r>
            <a:r>
              <a:rPr lang="es-AR" sz="2800" spc="55" dirty="0"/>
              <a:t> </a:t>
            </a:r>
            <a:r>
              <a:rPr lang="en-US" sz="2800" i="0" dirty="0">
                <a:effectLst/>
              </a:rPr>
              <a:t>Create the Assessment</a:t>
            </a:r>
            <a:r>
              <a:rPr lang="es-AR" sz="2800" spc="55" dirty="0"/>
              <a:t>?  Step </a:t>
            </a:r>
            <a:r>
              <a:rPr lang="es-AR" sz="2800" spc="55" dirty="0" err="1"/>
              <a:t>by</a:t>
            </a:r>
            <a:r>
              <a:rPr lang="es-AR" sz="2800" spc="55" dirty="0"/>
              <a:t> Step</a:t>
            </a:r>
            <a:endParaRPr lang="de-DE" sz="2800" dirty="0"/>
          </a:p>
        </p:txBody>
      </p:sp>
      <p:pic>
        <p:nvPicPr>
          <p:cNvPr id="8" name="Picture 7">
            <a:extLst>
              <a:ext uri="{FF2B5EF4-FFF2-40B4-BE49-F238E27FC236}">
                <a16:creationId xmlns:a16="http://schemas.microsoft.com/office/drawing/2014/main" id="{14A26385-04D5-9990-3678-80E9729062C8}"/>
              </a:ext>
            </a:extLst>
          </p:cNvPr>
          <p:cNvPicPr>
            <a:picLocks noChangeAspect="1"/>
          </p:cNvPicPr>
          <p:nvPr/>
        </p:nvPicPr>
        <p:blipFill>
          <a:blip r:embed="rId4"/>
          <a:stretch>
            <a:fillRect/>
          </a:stretch>
        </p:blipFill>
        <p:spPr>
          <a:xfrm>
            <a:off x="4267200" y="1026356"/>
            <a:ext cx="6920480" cy="2912879"/>
          </a:xfrm>
          <a:prstGeom prst="rect">
            <a:avLst/>
          </a:prstGeom>
        </p:spPr>
      </p:pic>
      <p:sp>
        <p:nvSpPr>
          <p:cNvPr id="9" name="Rectangle 8">
            <a:extLst>
              <a:ext uri="{FF2B5EF4-FFF2-40B4-BE49-F238E27FC236}">
                <a16:creationId xmlns:a16="http://schemas.microsoft.com/office/drawing/2014/main" id="{4CEB4A4E-4076-0C38-D970-4A407118BD65}"/>
              </a:ext>
            </a:extLst>
          </p:cNvPr>
          <p:cNvSpPr/>
          <p:nvPr/>
        </p:nvSpPr>
        <p:spPr>
          <a:xfrm>
            <a:off x="4419600" y="2438888"/>
            <a:ext cx="1828800" cy="1371112"/>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0" name="Rectangle 9">
            <a:extLst>
              <a:ext uri="{FF2B5EF4-FFF2-40B4-BE49-F238E27FC236}">
                <a16:creationId xmlns:a16="http://schemas.microsoft.com/office/drawing/2014/main" id="{D0DDFE64-5C30-8A83-97D8-5C34F4AC89D7}"/>
              </a:ext>
            </a:extLst>
          </p:cNvPr>
          <p:cNvSpPr/>
          <p:nvPr/>
        </p:nvSpPr>
        <p:spPr>
          <a:xfrm>
            <a:off x="6324600" y="1348265"/>
            <a:ext cx="2819400" cy="1699735"/>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1" name="Rectangle 10">
            <a:extLst>
              <a:ext uri="{FF2B5EF4-FFF2-40B4-BE49-F238E27FC236}">
                <a16:creationId xmlns:a16="http://schemas.microsoft.com/office/drawing/2014/main" id="{42F44FE7-333D-A105-F308-CAADF694AC97}"/>
              </a:ext>
            </a:extLst>
          </p:cNvPr>
          <p:cNvSpPr/>
          <p:nvPr/>
        </p:nvSpPr>
        <p:spPr>
          <a:xfrm>
            <a:off x="10439400" y="2708553"/>
            <a:ext cx="228600" cy="263247"/>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2" name="Rectangle 11">
            <a:extLst>
              <a:ext uri="{FF2B5EF4-FFF2-40B4-BE49-F238E27FC236}">
                <a16:creationId xmlns:a16="http://schemas.microsoft.com/office/drawing/2014/main" id="{9C3DE1F7-F550-BDF3-7CD3-F0649820F376}"/>
              </a:ext>
            </a:extLst>
          </p:cNvPr>
          <p:cNvSpPr/>
          <p:nvPr/>
        </p:nvSpPr>
        <p:spPr>
          <a:xfrm>
            <a:off x="8458200" y="3733800"/>
            <a:ext cx="228600" cy="263247"/>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pic>
        <p:nvPicPr>
          <p:cNvPr id="14" name="Picture 13">
            <a:extLst>
              <a:ext uri="{FF2B5EF4-FFF2-40B4-BE49-F238E27FC236}">
                <a16:creationId xmlns:a16="http://schemas.microsoft.com/office/drawing/2014/main" id="{F4A0E6DB-239B-A533-65D1-3D37AFACF9CB}"/>
              </a:ext>
            </a:extLst>
          </p:cNvPr>
          <p:cNvPicPr>
            <a:picLocks noChangeAspect="1"/>
          </p:cNvPicPr>
          <p:nvPr/>
        </p:nvPicPr>
        <p:blipFill>
          <a:blip r:embed="rId5"/>
          <a:stretch>
            <a:fillRect/>
          </a:stretch>
        </p:blipFill>
        <p:spPr>
          <a:xfrm>
            <a:off x="8500872" y="4087746"/>
            <a:ext cx="2627839" cy="2196122"/>
          </a:xfrm>
          <a:prstGeom prst="rect">
            <a:avLst/>
          </a:prstGeom>
        </p:spPr>
      </p:pic>
      <p:pic>
        <p:nvPicPr>
          <p:cNvPr id="16" name="Picture 15">
            <a:extLst>
              <a:ext uri="{FF2B5EF4-FFF2-40B4-BE49-F238E27FC236}">
                <a16:creationId xmlns:a16="http://schemas.microsoft.com/office/drawing/2014/main" id="{49C46376-E415-EE93-1ABC-27C027FE2A62}"/>
              </a:ext>
            </a:extLst>
          </p:cNvPr>
          <p:cNvPicPr>
            <a:picLocks noChangeAspect="1"/>
          </p:cNvPicPr>
          <p:nvPr/>
        </p:nvPicPr>
        <p:blipFill>
          <a:blip r:embed="rId6"/>
          <a:stretch>
            <a:fillRect/>
          </a:stretch>
        </p:blipFill>
        <p:spPr>
          <a:xfrm>
            <a:off x="2971800" y="4044991"/>
            <a:ext cx="3765526" cy="2145314"/>
          </a:xfrm>
          <a:prstGeom prst="rect">
            <a:avLst/>
          </a:prstGeom>
        </p:spPr>
      </p:pic>
      <p:sp>
        <p:nvSpPr>
          <p:cNvPr id="17" name="Rectangle 16">
            <a:extLst>
              <a:ext uri="{FF2B5EF4-FFF2-40B4-BE49-F238E27FC236}">
                <a16:creationId xmlns:a16="http://schemas.microsoft.com/office/drawing/2014/main" id="{9ED668B3-A630-0FF7-D0E7-04AC6C607AE7}"/>
              </a:ext>
            </a:extLst>
          </p:cNvPr>
          <p:cNvSpPr/>
          <p:nvPr/>
        </p:nvSpPr>
        <p:spPr>
          <a:xfrm>
            <a:off x="3000192" y="4574769"/>
            <a:ext cx="3765525" cy="1721292"/>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8" name="Rectangle 17">
            <a:extLst>
              <a:ext uri="{FF2B5EF4-FFF2-40B4-BE49-F238E27FC236}">
                <a16:creationId xmlns:a16="http://schemas.microsoft.com/office/drawing/2014/main" id="{F87302F0-701F-777A-9271-48A1151D1958}"/>
              </a:ext>
            </a:extLst>
          </p:cNvPr>
          <p:cNvSpPr/>
          <p:nvPr/>
        </p:nvSpPr>
        <p:spPr>
          <a:xfrm>
            <a:off x="8500872" y="4057183"/>
            <a:ext cx="1631925" cy="146009"/>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9" name="Heptagon 18">
            <a:extLst>
              <a:ext uri="{FF2B5EF4-FFF2-40B4-BE49-F238E27FC236}">
                <a16:creationId xmlns:a16="http://schemas.microsoft.com/office/drawing/2014/main" id="{B8E5E9CD-0CE1-5225-A380-604B2B0EC7CD}"/>
              </a:ext>
            </a:extLst>
          </p:cNvPr>
          <p:cNvSpPr/>
          <p:nvPr/>
        </p:nvSpPr>
        <p:spPr>
          <a:xfrm>
            <a:off x="3886200" y="990600"/>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1</a:t>
            </a:r>
            <a:endParaRPr lang="en-US" dirty="0" err="1">
              <a:solidFill>
                <a:srgbClr val="FFFFFF"/>
              </a:solidFill>
            </a:endParaRPr>
          </a:p>
        </p:txBody>
      </p:sp>
      <p:sp>
        <p:nvSpPr>
          <p:cNvPr id="20" name="Heptagon 19">
            <a:extLst>
              <a:ext uri="{FF2B5EF4-FFF2-40B4-BE49-F238E27FC236}">
                <a16:creationId xmlns:a16="http://schemas.microsoft.com/office/drawing/2014/main" id="{4CB6BB49-A55D-1A8D-E171-77D1A55F0630}"/>
              </a:ext>
            </a:extLst>
          </p:cNvPr>
          <p:cNvSpPr/>
          <p:nvPr/>
        </p:nvSpPr>
        <p:spPr>
          <a:xfrm>
            <a:off x="8141202" y="4203192"/>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2</a:t>
            </a:r>
            <a:endParaRPr lang="en-US" dirty="0" err="1">
              <a:solidFill>
                <a:srgbClr val="FFFFFF"/>
              </a:solidFill>
            </a:endParaRPr>
          </a:p>
        </p:txBody>
      </p:sp>
    </p:spTree>
    <p:extLst>
      <p:ext uri="{BB962C8B-B14F-4D97-AF65-F5344CB8AC3E}">
        <p14:creationId xmlns:p14="http://schemas.microsoft.com/office/powerpoint/2010/main" val="93388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6D5-C90C-AA42-FC41-080DE137480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CE9FDFD5-2DC9-1EEF-AF6D-40AE611B006F}"/>
              </a:ext>
            </a:extLst>
          </p:cNvPr>
          <p:cNvSpPr/>
          <p:nvPr/>
        </p:nvSpPr>
        <p:spPr>
          <a:xfrm>
            <a:off x="0" y="2361156"/>
            <a:ext cx="1676400" cy="3200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object 22">
            <a:extLst>
              <a:ext uri="{FF2B5EF4-FFF2-40B4-BE49-F238E27FC236}">
                <a16:creationId xmlns:a16="http://schemas.microsoft.com/office/drawing/2014/main" id="{2D2A084C-985B-B77A-DCA4-E2624FCBBDC3}"/>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23" name="object 23">
            <a:extLst>
              <a:ext uri="{FF2B5EF4-FFF2-40B4-BE49-F238E27FC236}">
                <a16:creationId xmlns:a16="http://schemas.microsoft.com/office/drawing/2014/main" id="{9EA5216F-3591-7D40-2C0B-D594BD97F0E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919"/>
              </a:lnSpc>
            </a:pPr>
            <a:fld id="{81D60167-4931-47E6-BA6A-407CBD079E47}" type="slidenum">
              <a:rPr dirty="0"/>
              <a:t>7</a:t>
            </a:fld>
            <a:endParaRPr dirty="0"/>
          </a:p>
        </p:txBody>
      </p:sp>
      <p:pic>
        <p:nvPicPr>
          <p:cNvPr id="43" name="Picture 42">
            <a:hlinkClick r:id="rId2" action="ppaction://hlinksldjump" highlightClick="1"/>
            <a:extLst>
              <a:ext uri="{FF2B5EF4-FFF2-40B4-BE49-F238E27FC236}">
                <a16:creationId xmlns:a16="http://schemas.microsoft.com/office/drawing/2014/main" id="{FFFF9B69-7AFE-1CD0-6F22-D86AB2BC722D}"/>
              </a:ext>
            </a:extLst>
          </p:cNvPr>
          <p:cNvPicPr>
            <a:picLocks noChangeAspect="1"/>
          </p:cNvPicPr>
          <p:nvPr/>
        </p:nvPicPr>
        <p:blipFill>
          <a:blip r:embed="rId3"/>
          <a:stretch>
            <a:fillRect/>
          </a:stretch>
        </p:blipFill>
        <p:spPr>
          <a:xfrm>
            <a:off x="11310837" y="5410200"/>
            <a:ext cx="762000" cy="762000"/>
          </a:xfrm>
          <a:prstGeom prst="rect">
            <a:avLst/>
          </a:prstGeom>
        </p:spPr>
      </p:pic>
      <p:sp>
        <p:nvSpPr>
          <p:cNvPr id="6" name="Content Placeholder 2">
            <a:extLst>
              <a:ext uri="{FF2B5EF4-FFF2-40B4-BE49-F238E27FC236}">
                <a16:creationId xmlns:a16="http://schemas.microsoft.com/office/drawing/2014/main" id="{6F841E91-533A-58EC-ED0C-F1AB520CC0E4}"/>
              </a:ext>
            </a:extLst>
          </p:cNvPr>
          <p:cNvSpPr txBox="1">
            <a:spLocks/>
          </p:cNvSpPr>
          <p:nvPr/>
        </p:nvSpPr>
        <p:spPr>
          <a:xfrm>
            <a:off x="190500" y="914400"/>
            <a:ext cx="2971800" cy="383694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l">
              <a:buFont typeface="+mj-lt"/>
              <a:buAutoNum type="arabicPeriod" startAt="3"/>
            </a:pPr>
            <a:r>
              <a:rPr lang="en-US" b="1" i="0" dirty="0">
                <a:solidFill>
                  <a:srgbClr val="242424"/>
                </a:solidFill>
                <a:effectLst/>
                <a:latin typeface="-apple-system"/>
              </a:rPr>
              <a:t>Change Assessment Status and Perform Consequence Evaluation</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Change the assessment status to "In Process"</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Perform the Consequence Evaluation by answering the questions in the decision diagram</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Save the evaluation</a:t>
            </a:r>
          </a:p>
        </p:txBody>
      </p:sp>
      <p:sp>
        <p:nvSpPr>
          <p:cNvPr id="5" name="Title 1">
            <a:extLst>
              <a:ext uri="{FF2B5EF4-FFF2-40B4-BE49-F238E27FC236}">
                <a16:creationId xmlns:a16="http://schemas.microsoft.com/office/drawing/2014/main" id="{0B1104D0-3928-3543-06D3-7DB9FB92C551}"/>
              </a:ext>
            </a:extLst>
          </p:cNvPr>
          <p:cNvSpPr>
            <a:spLocks noGrp="1"/>
          </p:cNvSpPr>
          <p:nvPr>
            <p:ph type="title"/>
          </p:nvPr>
        </p:nvSpPr>
        <p:spPr>
          <a:xfrm>
            <a:off x="368300" y="246063"/>
            <a:ext cx="10958513" cy="1014412"/>
          </a:xfrm>
        </p:spPr>
        <p:txBody>
          <a:bodyPr vert="horz" lIns="0" tIns="0" rIns="0" bIns="0" rtlCol="0" anchor="t">
            <a:normAutofit/>
          </a:bodyPr>
          <a:lstStyle/>
          <a:p>
            <a:r>
              <a:rPr lang="es-AR" sz="2800" spc="55" dirty="0" err="1"/>
              <a:t>How</a:t>
            </a:r>
            <a:r>
              <a:rPr lang="es-AR" sz="2800" spc="55" dirty="0"/>
              <a:t> </a:t>
            </a:r>
            <a:r>
              <a:rPr lang="es-AR" sz="2800" spc="55" dirty="0" err="1"/>
              <a:t>to</a:t>
            </a:r>
            <a:r>
              <a:rPr lang="es-AR" sz="2800" spc="55" dirty="0"/>
              <a:t> </a:t>
            </a:r>
            <a:r>
              <a:rPr lang="en-US" sz="2800" i="0" dirty="0">
                <a:effectLst/>
              </a:rPr>
              <a:t>Create the Assessment</a:t>
            </a:r>
            <a:r>
              <a:rPr lang="es-AR" sz="2800" spc="55" dirty="0"/>
              <a:t>?  Step </a:t>
            </a:r>
            <a:r>
              <a:rPr lang="es-AR" sz="2800" spc="55" dirty="0" err="1"/>
              <a:t>by</a:t>
            </a:r>
            <a:r>
              <a:rPr lang="es-AR" sz="2800" spc="55" dirty="0"/>
              <a:t> Step</a:t>
            </a:r>
            <a:endParaRPr lang="de-DE" sz="2800" dirty="0"/>
          </a:p>
        </p:txBody>
      </p:sp>
      <p:pic>
        <p:nvPicPr>
          <p:cNvPr id="8" name="Picture 7">
            <a:extLst>
              <a:ext uri="{FF2B5EF4-FFF2-40B4-BE49-F238E27FC236}">
                <a16:creationId xmlns:a16="http://schemas.microsoft.com/office/drawing/2014/main" id="{C0EB7194-C961-9B0E-A0A6-E7E40D1999A4}"/>
              </a:ext>
            </a:extLst>
          </p:cNvPr>
          <p:cNvPicPr>
            <a:picLocks noChangeAspect="1"/>
          </p:cNvPicPr>
          <p:nvPr/>
        </p:nvPicPr>
        <p:blipFill>
          <a:blip r:embed="rId4"/>
          <a:srcRect l="77790" b="61905"/>
          <a:stretch/>
        </p:blipFill>
        <p:spPr>
          <a:xfrm>
            <a:off x="9093639" y="743871"/>
            <a:ext cx="1700696" cy="1219200"/>
          </a:xfrm>
          <a:prstGeom prst="rect">
            <a:avLst/>
          </a:prstGeom>
        </p:spPr>
      </p:pic>
      <p:pic>
        <p:nvPicPr>
          <p:cNvPr id="10" name="Picture 9">
            <a:extLst>
              <a:ext uri="{FF2B5EF4-FFF2-40B4-BE49-F238E27FC236}">
                <a16:creationId xmlns:a16="http://schemas.microsoft.com/office/drawing/2014/main" id="{F3361B88-522D-6889-3B22-58E5EC0CED8D}"/>
              </a:ext>
            </a:extLst>
          </p:cNvPr>
          <p:cNvPicPr>
            <a:picLocks noChangeAspect="1"/>
          </p:cNvPicPr>
          <p:nvPr/>
        </p:nvPicPr>
        <p:blipFill>
          <a:blip r:embed="rId5"/>
          <a:stretch>
            <a:fillRect/>
          </a:stretch>
        </p:blipFill>
        <p:spPr>
          <a:xfrm>
            <a:off x="4211217" y="1039935"/>
            <a:ext cx="4882422" cy="862589"/>
          </a:xfrm>
          <a:prstGeom prst="rect">
            <a:avLst/>
          </a:prstGeom>
        </p:spPr>
      </p:pic>
      <p:pic>
        <p:nvPicPr>
          <p:cNvPr id="12" name="Picture 11">
            <a:extLst>
              <a:ext uri="{FF2B5EF4-FFF2-40B4-BE49-F238E27FC236}">
                <a16:creationId xmlns:a16="http://schemas.microsoft.com/office/drawing/2014/main" id="{9A43EFC0-ACB6-5532-85EA-3A1F98CC1BF4}"/>
              </a:ext>
            </a:extLst>
          </p:cNvPr>
          <p:cNvPicPr>
            <a:picLocks noChangeAspect="1"/>
          </p:cNvPicPr>
          <p:nvPr/>
        </p:nvPicPr>
        <p:blipFill>
          <a:blip r:embed="rId6"/>
          <a:srcRect r="68750"/>
          <a:stretch/>
        </p:blipFill>
        <p:spPr>
          <a:xfrm>
            <a:off x="3048763" y="4962103"/>
            <a:ext cx="2404109" cy="1227261"/>
          </a:xfrm>
          <a:prstGeom prst="rect">
            <a:avLst/>
          </a:prstGeom>
        </p:spPr>
      </p:pic>
      <p:pic>
        <p:nvPicPr>
          <p:cNvPr id="14" name="Picture 13">
            <a:extLst>
              <a:ext uri="{FF2B5EF4-FFF2-40B4-BE49-F238E27FC236}">
                <a16:creationId xmlns:a16="http://schemas.microsoft.com/office/drawing/2014/main" id="{C30B042D-E2E4-1AA7-D874-B21A2B48B8F3}"/>
              </a:ext>
            </a:extLst>
          </p:cNvPr>
          <p:cNvPicPr>
            <a:picLocks noChangeAspect="1"/>
          </p:cNvPicPr>
          <p:nvPr/>
        </p:nvPicPr>
        <p:blipFill>
          <a:blip r:embed="rId7"/>
          <a:stretch>
            <a:fillRect/>
          </a:stretch>
        </p:blipFill>
        <p:spPr>
          <a:xfrm>
            <a:off x="4211217" y="1928499"/>
            <a:ext cx="6273834" cy="2688279"/>
          </a:xfrm>
          <a:prstGeom prst="rect">
            <a:avLst/>
          </a:prstGeom>
        </p:spPr>
      </p:pic>
      <p:sp>
        <p:nvSpPr>
          <p:cNvPr id="15" name="Rectangle 14">
            <a:extLst>
              <a:ext uri="{FF2B5EF4-FFF2-40B4-BE49-F238E27FC236}">
                <a16:creationId xmlns:a16="http://schemas.microsoft.com/office/drawing/2014/main" id="{FAC950DE-C190-9140-01E4-4858696324B9}"/>
              </a:ext>
            </a:extLst>
          </p:cNvPr>
          <p:cNvSpPr/>
          <p:nvPr/>
        </p:nvSpPr>
        <p:spPr>
          <a:xfrm>
            <a:off x="4018756" y="1013959"/>
            <a:ext cx="1828800" cy="846517"/>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6" name="Rectangle 15">
            <a:extLst>
              <a:ext uri="{FF2B5EF4-FFF2-40B4-BE49-F238E27FC236}">
                <a16:creationId xmlns:a16="http://schemas.microsoft.com/office/drawing/2014/main" id="{290946B9-394A-9701-0920-E7C10D6FF942}"/>
              </a:ext>
            </a:extLst>
          </p:cNvPr>
          <p:cNvSpPr/>
          <p:nvPr/>
        </p:nvSpPr>
        <p:spPr>
          <a:xfrm>
            <a:off x="4171156" y="2201483"/>
            <a:ext cx="6420644" cy="2549865"/>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7" name="Rectangle 16">
            <a:extLst>
              <a:ext uri="{FF2B5EF4-FFF2-40B4-BE49-F238E27FC236}">
                <a16:creationId xmlns:a16="http://schemas.microsoft.com/office/drawing/2014/main" id="{DB35F1FA-788A-9257-E861-778755335C47}"/>
              </a:ext>
            </a:extLst>
          </p:cNvPr>
          <p:cNvSpPr/>
          <p:nvPr/>
        </p:nvSpPr>
        <p:spPr>
          <a:xfrm>
            <a:off x="3048763" y="4915737"/>
            <a:ext cx="2209037" cy="1227261"/>
          </a:xfrm>
          <a:prstGeom prst="rect">
            <a:avLst/>
          </a:prstGeom>
          <a:noFill/>
          <a:ln>
            <a:solidFill>
              <a:srgbClr val="750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tIns="91440" bIns="91440" rtlCol="0" anchor="ctr"/>
          <a:lstStyle/>
          <a:p>
            <a:pPr algn="ctr"/>
            <a:endParaRPr lang="en-US" dirty="0" err="1"/>
          </a:p>
        </p:txBody>
      </p:sp>
      <p:sp>
        <p:nvSpPr>
          <p:cNvPr id="19" name="Heptagon 18">
            <a:extLst>
              <a:ext uri="{FF2B5EF4-FFF2-40B4-BE49-F238E27FC236}">
                <a16:creationId xmlns:a16="http://schemas.microsoft.com/office/drawing/2014/main" id="{1CBBED22-D653-4E69-9E29-279D73975F82}"/>
              </a:ext>
            </a:extLst>
          </p:cNvPr>
          <p:cNvSpPr/>
          <p:nvPr/>
        </p:nvSpPr>
        <p:spPr>
          <a:xfrm>
            <a:off x="3505200" y="1676400"/>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1</a:t>
            </a:r>
            <a:endParaRPr lang="en-US" dirty="0" err="1">
              <a:solidFill>
                <a:srgbClr val="FFFFFF"/>
              </a:solidFill>
            </a:endParaRPr>
          </a:p>
        </p:txBody>
      </p:sp>
      <p:sp>
        <p:nvSpPr>
          <p:cNvPr id="20" name="Heptagon 19">
            <a:extLst>
              <a:ext uri="{FF2B5EF4-FFF2-40B4-BE49-F238E27FC236}">
                <a16:creationId xmlns:a16="http://schemas.microsoft.com/office/drawing/2014/main" id="{D173C042-ED83-83A9-D3FB-02B393BA8685}"/>
              </a:ext>
            </a:extLst>
          </p:cNvPr>
          <p:cNvSpPr/>
          <p:nvPr/>
        </p:nvSpPr>
        <p:spPr>
          <a:xfrm>
            <a:off x="3733794" y="3235047"/>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2</a:t>
            </a:r>
            <a:endParaRPr lang="en-US" dirty="0" err="1">
              <a:solidFill>
                <a:srgbClr val="FFFFFF"/>
              </a:solidFill>
            </a:endParaRPr>
          </a:p>
        </p:txBody>
      </p:sp>
      <p:sp>
        <p:nvSpPr>
          <p:cNvPr id="21" name="Heptagon 20">
            <a:extLst>
              <a:ext uri="{FF2B5EF4-FFF2-40B4-BE49-F238E27FC236}">
                <a16:creationId xmlns:a16="http://schemas.microsoft.com/office/drawing/2014/main" id="{AE50ADCC-EFEE-3457-85E7-8B3DCBD84301}"/>
              </a:ext>
            </a:extLst>
          </p:cNvPr>
          <p:cNvSpPr/>
          <p:nvPr/>
        </p:nvSpPr>
        <p:spPr>
          <a:xfrm>
            <a:off x="7162794" y="4835247"/>
            <a:ext cx="381006" cy="346353"/>
          </a:xfrm>
          <a:prstGeom prst="heptagon">
            <a:avLst/>
          </a:prstGeom>
          <a:solidFill>
            <a:srgbClr val="7500C0"/>
          </a:solidFill>
          <a:ln w="9525"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tIns="91440" bIns="91440" rtlCol="0" anchor="ctr"/>
          <a:lstStyle/>
          <a:p>
            <a:pPr algn="ctr"/>
            <a:r>
              <a:rPr lang="es-AR" dirty="0">
                <a:solidFill>
                  <a:srgbClr val="FFFFFF"/>
                </a:solidFill>
              </a:rPr>
              <a:t>3</a:t>
            </a:r>
            <a:endParaRPr lang="en-US" dirty="0" err="1">
              <a:solidFill>
                <a:srgbClr val="FFFFFF"/>
              </a:solidFill>
            </a:endParaRPr>
          </a:p>
        </p:txBody>
      </p:sp>
    </p:spTree>
    <p:extLst>
      <p:ext uri="{BB962C8B-B14F-4D97-AF65-F5344CB8AC3E}">
        <p14:creationId xmlns:p14="http://schemas.microsoft.com/office/powerpoint/2010/main" val="2151189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BCD0F-8763-E0F8-74D0-8D23AE694F28}"/>
              </a:ext>
            </a:extLst>
          </p:cNvPr>
          <p:cNvSpPr>
            <a:spLocks noGrp="1"/>
          </p:cNvSpPr>
          <p:nvPr>
            <p:ph type="subTitle" idx="4"/>
          </p:nvPr>
        </p:nvSpPr>
        <p:spPr>
          <a:xfrm>
            <a:off x="1219200" y="1744980"/>
            <a:ext cx="8534400" cy="3818994"/>
          </a:xfrm>
        </p:spPr>
        <p:txBody>
          <a:bodyPr/>
          <a:lstStyle/>
          <a:p>
            <a:pPr algn="l">
              <a:lnSpc>
                <a:spcPts val="1725"/>
              </a:lnSpc>
            </a:pPr>
            <a:r>
              <a:rPr lang="en-US" b="1" i="0" dirty="0">
                <a:solidFill>
                  <a:srgbClr val="333333"/>
                </a:solidFill>
                <a:effectLst/>
                <a:latin typeface="72" panose="020B0503030000000003" pitchFamily="34" charset="0"/>
              </a:rPr>
              <a:t>Note</a:t>
            </a:r>
          </a:p>
          <a:p>
            <a:pPr algn="l"/>
            <a:r>
              <a:rPr lang="en-US" b="0" i="0" dirty="0">
                <a:solidFill>
                  <a:srgbClr val="333333"/>
                </a:solidFill>
                <a:effectLst/>
                <a:latin typeface="72" panose="020B0503030000000003" pitchFamily="34" charset="0"/>
              </a:rPr>
              <a:t>All the failure data for the assignment are populated from the failure data profile linked to the technical object</a:t>
            </a:r>
          </a:p>
          <a:p>
            <a:pPr algn="l"/>
            <a:endParaRPr lang="en-US" dirty="0">
              <a:solidFill>
                <a:srgbClr val="333333"/>
              </a:solidFill>
              <a:latin typeface="72" panose="020B0503030000000003" pitchFamily="34" charset="0"/>
            </a:endParaRPr>
          </a:p>
          <a:p>
            <a:pPr algn="l"/>
            <a:r>
              <a:rPr lang="en-US" b="0" i="0" dirty="0">
                <a:solidFill>
                  <a:srgbClr val="333333"/>
                </a:solidFill>
                <a:effectLst/>
                <a:latin typeface="72" panose="020B0503030000000003" pitchFamily="34" charset="0"/>
              </a:rPr>
              <a:t>The Catalog Profile along with Catalog Codes are defined in SAP ERP and synchronized to SAP Asset Performance Management. This is to help run assessments and develop maintenance strategies on an aligned failure data model between SAP Asset Performance Management and SAP ERP Asset Management.</a:t>
            </a:r>
          </a:p>
          <a:p>
            <a:pPr algn="l"/>
            <a:endParaRPr lang="en-US" dirty="0">
              <a:solidFill>
                <a:srgbClr val="333333"/>
              </a:solidFill>
              <a:latin typeface="72" panose="020B0503030000000003" pitchFamily="34" charset="0"/>
            </a:endParaRPr>
          </a:p>
          <a:p>
            <a:pPr algn="l">
              <a:buFont typeface="Arial" panose="020B0604020202020204" pitchFamily="34" charset="0"/>
              <a:buChar char="•"/>
            </a:pPr>
            <a:r>
              <a:rPr lang="en-US" b="0" i="0" dirty="0">
                <a:solidFill>
                  <a:srgbClr val="333333"/>
                </a:solidFill>
                <a:effectLst/>
                <a:latin typeface="72" panose="020B0503030000000003" pitchFamily="34" charset="0"/>
              </a:rPr>
              <a:t>The Failure Data codes are replicated from SAP ERP.</a:t>
            </a:r>
          </a:p>
          <a:p>
            <a:pPr algn="l">
              <a:buFont typeface="Arial" panose="020B0604020202020204" pitchFamily="34" charset="0"/>
              <a:buChar char="•"/>
            </a:pPr>
            <a:r>
              <a:rPr lang="en-US" b="1" i="0" dirty="0">
                <a:solidFill>
                  <a:srgbClr val="333333"/>
                </a:solidFill>
                <a:effectLst/>
                <a:latin typeface="72" panose="020B0503030000000003" pitchFamily="34" charset="0"/>
              </a:rPr>
              <a:t>Function</a:t>
            </a:r>
            <a:r>
              <a:rPr lang="en-US" b="0" i="0" dirty="0">
                <a:solidFill>
                  <a:srgbClr val="333333"/>
                </a:solidFill>
                <a:effectLst/>
                <a:latin typeface="72" panose="020B0503030000000003" pitchFamily="34" charset="0"/>
              </a:rPr>
              <a:t> and </a:t>
            </a:r>
            <a:r>
              <a:rPr lang="en-US" b="1" i="0" dirty="0">
                <a:solidFill>
                  <a:srgbClr val="333333"/>
                </a:solidFill>
                <a:effectLst/>
                <a:latin typeface="72" panose="020B0503030000000003" pitchFamily="34" charset="0"/>
              </a:rPr>
              <a:t>Functional Failure</a:t>
            </a:r>
            <a:r>
              <a:rPr lang="en-US" b="0" i="0" dirty="0">
                <a:solidFill>
                  <a:srgbClr val="333333"/>
                </a:solidFill>
                <a:effectLst/>
                <a:latin typeface="72" panose="020B0503030000000003" pitchFamily="34" charset="0"/>
              </a:rPr>
              <a:t> are created and maintained in the SAP Asset Performance Management.​</a:t>
            </a:r>
          </a:p>
          <a:p>
            <a:pPr algn="l"/>
            <a:endParaRPr lang="en-US" b="0" i="0" dirty="0">
              <a:solidFill>
                <a:srgbClr val="333333"/>
              </a:solidFill>
              <a:effectLst/>
              <a:latin typeface="72" panose="020B0503030000000003" pitchFamily="34" charset="0"/>
            </a:endParaRPr>
          </a:p>
          <a:p>
            <a:pPr algn="l"/>
            <a:endParaRPr lang="en-US" b="0" i="0" dirty="0">
              <a:solidFill>
                <a:srgbClr val="333333"/>
              </a:solidFill>
              <a:effectLst/>
              <a:latin typeface="72" panose="020B0503030000000003" pitchFamily="34" charset="0"/>
            </a:endParaRPr>
          </a:p>
        </p:txBody>
      </p:sp>
      <p:sp>
        <p:nvSpPr>
          <p:cNvPr id="6" name="Title 1">
            <a:extLst>
              <a:ext uri="{FF2B5EF4-FFF2-40B4-BE49-F238E27FC236}">
                <a16:creationId xmlns:a16="http://schemas.microsoft.com/office/drawing/2014/main" id="{131EA14D-B0B3-AB46-2720-9FF3B85CFFC1}"/>
              </a:ext>
            </a:extLst>
          </p:cNvPr>
          <p:cNvSpPr txBox="1">
            <a:spLocks/>
          </p:cNvSpPr>
          <p:nvPr/>
        </p:nvSpPr>
        <p:spPr>
          <a:xfrm>
            <a:off x="368300" y="246075"/>
            <a:ext cx="10958195" cy="1014094"/>
          </a:xfrm>
          <a:prstGeom prst="rect">
            <a:avLst/>
          </a:prstGeom>
        </p:spPr>
        <p:txBody>
          <a:bodyPr vert="horz" wrap="square" lIns="0" tIns="0" rIns="0" bIns="0" rtlCol="0" anchor="t">
            <a:normAutofit/>
          </a:bodyPr>
          <a:lstStyle>
            <a:lvl1pPr>
              <a:defRPr sz="3600" b="1" i="0">
                <a:solidFill>
                  <a:schemeClr val="tx1"/>
                </a:solidFill>
                <a:latin typeface="Arial"/>
                <a:ea typeface="+mj-ea"/>
                <a:cs typeface="Arial"/>
              </a:defRPr>
            </a:lvl1pPr>
          </a:lstStyle>
          <a:p>
            <a:r>
              <a:rPr lang="es-AR" sz="2800" spc="55"/>
              <a:t>How to </a:t>
            </a:r>
            <a:r>
              <a:rPr lang="en-US" sz="2800"/>
              <a:t>Create the Assessment</a:t>
            </a:r>
            <a:r>
              <a:rPr lang="es-AR" sz="2800" spc="55"/>
              <a:t>?  Step by Step</a:t>
            </a:r>
            <a:endParaRPr lang="de-DE" sz="2800" dirty="0"/>
          </a:p>
        </p:txBody>
      </p:sp>
    </p:spTree>
    <p:extLst>
      <p:ext uri="{BB962C8B-B14F-4D97-AF65-F5344CB8AC3E}">
        <p14:creationId xmlns:p14="http://schemas.microsoft.com/office/powerpoint/2010/main" val="268424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2DB2-B74C-D795-5567-CAD86EB4C05E}"/>
              </a:ext>
            </a:extLst>
          </p:cNvPr>
          <p:cNvSpPr>
            <a:spLocks noGrp="1"/>
          </p:cNvSpPr>
          <p:nvPr>
            <p:ph type="title"/>
          </p:nvPr>
        </p:nvSpPr>
        <p:spPr>
          <a:xfrm>
            <a:off x="381001" y="380999"/>
            <a:ext cx="5410199" cy="914401"/>
          </a:xfrm>
        </p:spPr>
        <p:txBody>
          <a:bodyPr/>
          <a:lstStyle/>
          <a:p>
            <a:r>
              <a:rPr lang="en-US" sz="3600" b="1" dirty="0">
                <a:solidFill>
                  <a:srgbClr val="A100FF"/>
                </a:solidFill>
              </a:rPr>
              <a:t>Bibliography</a:t>
            </a:r>
            <a:br>
              <a:rPr lang="en-US" sz="3600" b="1" dirty="0">
                <a:solidFill>
                  <a:srgbClr val="A100FF"/>
                </a:solidFill>
              </a:rPr>
            </a:br>
            <a:endParaRPr lang="en-US" dirty="0"/>
          </a:p>
        </p:txBody>
      </p:sp>
      <p:sp>
        <p:nvSpPr>
          <p:cNvPr id="3" name="Content Placeholder 2">
            <a:extLst>
              <a:ext uri="{FF2B5EF4-FFF2-40B4-BE49-F238E27FC236}">
                <a16:creationId xmlns:a16="http://schemas.microsoft.com/office/drawing/2014/main" id="{D5EA2F50-8E36-9E02-224D-D1DDFC73592B}"/>
              </a:ext>
            </a:extLst>
          </p:cNvPr>
          <p:cNvSpPr>
            <a:spLocks noGrp="1"/>
          </p:cNvSpPr>
          <p:nvPr>
            <p:ph sz="half" idx="2"/>
          </p:nvPr>
        </p:nvSpPr>
        <p:spPr/>
        <p:txBody>
          <a:bodyPr/>
          <a:lstStyle/>
          <a:p>
            <a:r>
              <a:rPr lang="en-US" dirty="0">
                <a:hlinkClick r:id="rId2"/>
              </a:rPr>
              <a:t>https://help.sap.com/docs/SAP_APM/1bb12075258a41e1a024d28a6ddfe246/6f85b373b45547739bff815aeedc5ffd.html#context</a:t>
            </a:r>
            <a:endParaRPr lang="en-US" dirty="0"/>
          </a:p>
          <a:p>
            <a:r>
              <a:rPr lang="en-US" dirty="0">
                <a:hlinkClick r:id="rId3"/>
              </a:rPr>
              <a:t>Creating Reliability Centered Maintenance Assessments</a:t>
            </a:r>
            <a:endParaRPr lang="en-US" dirty="0"/>
          </a:p>
        </p:txBody>
      </p:sp>
      <p:sp>
        <p:nvSpPr>
          <p:cNvPr id="4" name="Content Placeholder 3">
            <a:extLst>
              <a:ext uri="{FF2B5EF4-FFF2-40B4-BE49-F238E27FC236}">
                <a16:creationId xmlns:a16="http://schemas.microsoft.com/office/drawing/2014/main" id="{77AFA8A8-3CC3-BD04-2A3C-AD784E12421F}"/>
              </a:ext>
            </a:extLst>
          </p:cNvPr>
          <p:cNvSpPr>
            <a:spLocks noGrp="1"/>
          </p:cNvSpPr>
          <p:nvPr>
            <p:ph sz="half" idx="18"/>
          </p:nvPr>
        </p:nvSpPr>
        <p:spPr/>
        <p:txBody>
          <a:bodyPr/>
          <a:lstStyle/>
          <a:p>
            <a:r>
              <a:rPr lang="en-US" dirty="0">
                <a:hlinkClick r:id="rId4" tooltip="https://ts.accenture.com/:x:/s/sapiamglobalinstancesetup/ev9kqjjcsirpk20jjx9j7mibeumo7-emdbexkdkf_8uyrw?email=javier.pasini%40accenture.com&amp;e=xpbdzi"/>
              </a:rPr>
              <a:t>FAQ's.xlsx</a:t>
            </a:r>
            <a:r>
              <a:rPr lang="en-US" dirty="0"/>
              <a:t>  </a:t>
            </a:r>
          </a:p>
          <a:p>
            <a:r>
              <a:rPr lang="en-US" dirty="0">
                <a:hlinkClick r:id="rId5" tooltip="https://ts.accenture.com/:f:/s/sapiamglobalinstancesetup/ekn63nqi3abilbtrk9nv5_kb8j0-7u_wl5geld77qxuhra?email=javier.pasini%40accenture.com&amp;e=16krol"/>
              </a:rPr>
              <a:t>Asset Health</a:t>
            </a:r>
            <a:endParaRPr lang="en-US" dirty="0"/>
          </a:p>
        </p:txBody>
      </p:sp>
      <p:sp>
        <p:nvSpPr>
          <p:cNvPr id="5" name="Footer Placeholder 4">
            <a:extLst>
              <a:ext uri="{FF2B5EF4-FFF2-40B4-BE49-F238E27FC236}">
                <a16:creationId xmlns:a16="http://schemas.microsoft.com/office/drawing/2014/main" id="{F35014B8-3649-AD1F-AD49-66EAFB4A1AAC}"/>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6" name="Slide Number Placeholder 5">
            <a:extLst>
              <a:ext uri="{FF2B5EF4-FFF2-40B4-BE49-F238E27FC236}">
                <a16:creationId xmlns:a16="http://schemas.microsoft.com/office/drawing/2014/main" id="{B358CCE7-2CD3-A1EC-B442-82170A41221E}"/>
              </a:ext>
            </a:extLst>
          </p:cNvPr>
          <p:cNvSpPr>
            <a:spLocks noGrp="1"/>
          </p:cNvSpPr>
          <p:nvPr>
            <p:ph type="sldNum" sz="quarter" idx="20"/>
          </p:nvPr>
        </p:nvSpPr>
        <p:spPr/>
        <p:txBody>
          <a:bodyPr/>
          <a:lstStyle/>
          <a:p>
            <a:fld id="{1F90F471-3972-4120-B8B3-0237DE626C35}" type="slidenum">
              <a:rPr lang="en-US" smtClean="0"/>
              <a:pPr/>
              <a:t>9</a:t>
            </a:fld>
            <a:endParaRPr lang="en-US" dirty="0"/>
          </a:p>
        </p:txBody>
      </p:sp>
      <p:sp>
        <p:nvSpPr>
          <p:cNvPr id="7" name="Title 1">
            <a:extLst>
              <a:ext uri="{FF2B5EF4-FFF2-40B4-BE49-F238E27FC236}">
                <a16:creationId xmlns:a16="http://schemas.microsoft.com/office/drawing/2014/main" id="{A1C8490B-018E-AFA5-343C-3F3BB12DB4A6}"/>
              </a:ext>
            </a:extLst>
          </p:cNvPr>
          <p:cNvSpPr txBox="1">
            <a:spLocks/>
          </p:cNvSpPr>
          <p:nvPr/>
        </p:nvSpPr>
        <p:spPr>
          <a:xfrm>
            <a:off x="6419850" y="243839"/>
            <a:ext cx="5257798" cy="609601"/>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600" b="1" dirty="0">
                <a:solidFill>
                  <a:srgbClr val="A100FF"/>
                </a:solidFill>
              </a:rPr>
              <a:t>Reference material for doubts and questions</a:t>
            </a:r>
          </a:p>
          <a:p>
            <a:br>
              <a:rPr lang="en-US" dirty="0">
                <a:solidFill>
                  <a:srgbClr val="A100FF"/>
                </a:solidFill>
              </a:rPr>
            </a:br>
            <a:endParaRPr lang="en-US" dirty="0"/>
          </a:p>
        </p:txBody>
      </p:sp>
    </p:spTree>
    <p:extLst>
      <p:ext uri="{BB962C8B-B14F-4D97-AF65-F5344CB8AC3E}">
        <p14:creationId xmlns:p14="http://schemas.microsoft.com/office/powerpoint/2010/main" val="8120005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GENUMBER" val="1"/>
  <p:tag name="AGENDAHEIGHT" val="295.574961853027"/>
</p:tagLst>
</file>

<file path=ppt/tags/tag2.xml><?xml version="1.0" encoding="utf-8"?>
<p:tagLst xmlns:a="http://schemas.openxmlformats.org/drawingml/2006/main" xmlns:r="http://schemas.openxmlformats.org/officeDocument/2006/relationships" xmlns:p="http://schemas.openxmlformats.org/presentationml/2006/main">
  <p:tag name="STYLE" val="AcnSubjectTitle"/>
  <p:tag name="DATE" val="2/19/2025 4:08:33 PM"/>
</p:tagLst>
</file>

<file path=ppt/tags/tag3.xml><?xml version="1.0" encoding="utf-8"?>
<p:tagLst xmlns:a="http://schemas.openxmlformats.org/drawingml/2006/main" xmlns:r="http://schemas.openxmlformats.org/officeDocument/2006/relationships" xmlns:p="http://schemas.openxmlformats.org/presentationml/2006/main">
  <p:tag name="STYLE" val="AcnFootnote"/>
  <p:tag name="DATE" val="2/19/2025 4:08:33 PM"/>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GENDA" val="TOC"/>
</p:tagLst>
</file>

<file path=ppt/tags/tag9.xml><?xml version="1.0" encoding="utf-8"?>
<p:tagLst xmlns:a="http://schemas.openxmlformats.org/drawingml/2006/main" xmlns:r="http://schemas.openxmlformats.org/officeDocument/2006/relationships" xmlns:p="http://schemas.openxmlformats.org/presentationml/2006/main">
  <p:tag name="AGENDA" val="TO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1_ACN 2025">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CoreTemplate_03" id="{C9E35A69-6F25-6F4F-A3EA-61F290C27BA5}" vid="{1E511D85-5DC6-744D-89C3-855C933E9A05}"/>
    </a:ext>
  </a:extLst>
</a:theme>
</file>

<file path=ppt/theme/theme4.xml><?xml version="1.0" encoding="utf-8"?>
<a:theme xmlns:a="http://schemas.openxmlformats.org/drawingml/2006/main" name="2_ACN 2025">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CoreTemplate_03" id="{C9E35A69-6F25-6F4F-A3EA-61F290C27BA5}" vid="{1E511D85-5DC6-744D-89C3-855C933E9A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0638B4-AD21-45EF-AD61-CAB87144B06E}">
  <we:reference id="e921727a-40fa-404e-9414-b75b6ce9aa14" version="2.0.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07F4B77FFA0A148BFB45048CD062606" ma:contentTypeVersion="14" ma:contentTypeDescription="Crear nuevo documento." ma:contentTypeScope="" ma:versionID="04ee26afd29461c674227801ad7084ca">
  <xsd:schema xmlns:xsd="http://www.w3.org/2001/XMLSchema" xmlns:xs="http://www.w3.org/2001/XMLSchema" xmlns:p="http://schemas.microsoft.com/office/2006/metadata/properties" xmlns:ns2="8d0928b9-5ae4-4c87-bd2d-d38ca31f08b2" xmlns:ns3="8bdee75e-e153-436c-912d-9e57a8d650ce" targetNamespace="http://schemas.microsoft.com/office/2006/metadata/properties" ma:root="true" ma:fieldsID="79dda966a5e385234c21657c010d8204" ns2:_="" ns3:_="">
    <xsd:import namespace="8d0928b9-5ae4-4c87-bd2d-d38ca31f08b2"/>
    <xsd:import namespace="8bdee75e-e153-436c-912d-9e57a8d650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928b9-5ae4-4c87-bd2d-d38ca31f0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ee75e-e153-436c-912d-9e57a8d650ce"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c66fa96e-901b-4631-87ef-e0b51fa51e63}" ma:internalName="TaxCatchAll" ma:showField="CatchAllData" ma:web="8bdee75e-e153-436c-912d-9e57a8d650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bdee75e-e153-436c-912d-9e57a8d650ce" xsi:nil="true"/>
    <lcf76f155ced4ddcb4097134ff3c332f xmlns="8d0928b9-5ae4-4c87-bd2d-d38ca31f08b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2B557F5-6E31-45D0-B8A8-F40C4EE10A27}">
  <ds:schemaRefs>
    <ds:schemaRef ds:uri="http://schemas.microsoft.com/sharepoint/v3/contenttype/forms"/>
  </ds:schemaRefs>
</ds:datastoreItem>
</file>

<file path=customXml/itemProps2.xml><?xml version="1.0" encoding="utf-8"?>
<ds:datastoreItem xmlns:ds="http://schemas.openxmlformats.org/officeDocument/2006/customXml" ds:itemID="{0DA4D4C3-931A-4C42-9214-F7A4F75331D7}"/>
</file>

<file path=customXml/itemProps3.xml><?xml version="1.0" encoding="utf-8"?>
<ds:datastoreItem xmlns:ds="http://schemas.openxmlformats.org/officeDocument/2006/customXml" ds:itemID="{D447EF0A-952A-4E61-A854-36A9E3F4EF1D}">
  <ds:schemaRefs>
    <ds:schemaRef ds:uri="http://schemas.microsoft.com/office/2006/metadata/properties"/>
    <ds:schemaRef ds:uri="http://schemas.microsoft.com/office/infopath/2007/PartnerControls"/>
    <ds:schemaRef ds:uri="8bdee75e-e153-436c-912d-9e57a8d650ce"/>
    <ds:schemaRef ds:uri="8d0928b9-5ae4-4c87-bd2d-d38ca31f08b2"/>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10177</TotalTime>
  <Words>712</Words>
  <Application>Microsoft Office PowerPoint</Application>
  <PresentationFormat>Widescreen</PresentationFormat>
  <Paragraphs>117</Paragraphs>
  <Slides>9</Slides>
  <Notes>1</Notes>
  <HiddenSlides>0</HiddenSlides>
  <MMClips>0</MMClips>
  <ScaleCrop>false</ScaleCrop>
  <HeadingPairs>
    <vt:vector size="4" baseType="variant">
      <vt:variant>
        <vt:lpstr>Theme</vt:lpstr>
      </vt:variant>
      <vt:variant>
        <vt:i4>4</vt:i4>
      </vt:variant>
      <vt:variant>
        <vt:lpstr>Slide Titles</vt:lpstr>
      </vt:variant>
      <vt:variant>
        <vt:i4>9</vt:i4>
      </vt:variant>
    </vt:vector>
  </HeadingPairs>
  <TitlesOfParts>
    <vt:vector size="13" baseType="lpstr">
      <vt:lpstr>Office Theme</vt:lpstr>
      <vt:lpstr>Accenture 2020</vt:lpstr>
      <vt:lpstr>1_ACN 2025</vt:lpstr>
      <vt:lpstr>2_ACN 2025</vt:lpstr>
      <vt:lpstr>Create the RCM Assessment  SAP APM</vt:lpstr>
      <vt:lpstr>Presentation content  </vt:lpstr>
      <vt:lpstr> Prerequisites </vt:lpstr>
      <vt:lpstr>How to Create the Assessment?  Step by Step</vt:lpstr>
      <vt:lpstr>How to Create the Assessment?  Step by Step</vt:lpstr>
      <vt:lpstr>How to Create the Assessment?  Step by Step</vt:lpstr>
      <vt:lpstr>How to Create the Assessment?  Step by Step</vt:lpstr>
      <vt:lpstr>PowerPoint Presentation</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Presentations</dc:title>
  <dc:creator>Singleton, Antoine</dc:creator>
  <cp:lastModifiedBy>Rodríguez, Jenny</cp:lastModifiedBy>
  <cp:revision>27</cp:revision>
  <dcterms:created xsi:type="dcterms:W3CDTF">2025-02-17T16:15:26Z</dcterms:created>
  <dcterms:modified xsi:type="dcterms:W3CDTF">2025-02-25T20:23:37Z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2025-01-24T00:00:00Z</vt:filetime>
  </property>
  <property fmtid="{D5CDD505-2E9C-101B-9397-08002B2CF9AE}" pid="3" name="Creator">
    <vt:lpwstr>Microsoft® PowerPoint® for Microsoft 365</vt:lpwstr>
  </property>
  <property fmtid="{D5CDD505-2E9C-101B-9397-08002B2CF9AE}" pid="4" name="LastSaved">
    <vt:filetime>2025-02-17T00:00:00Z</vt:filetime>
  </property>
  <property fmtid="{D5CDD505-2E9C-101B-9397-08002B2CF9AE}" pid="5" name="Producer">
    <vt:lpwstr>Microsoft® PowerPoint® for Microsoft 365</vt:lpwstr>
  </property>
  <property fmtid="{D5CDD505-2E9C-101B-9397-08002B2CF9AE}" pid="6" name="ContentTypeId">
    <vt:lpwstr>0x010100F07F4B77FFA0A148BFB45048CD062606</vt:lpwstr>
  </property>
  <property fmtid="{D5CDD505-2E9C-101B-9397-08002B2CF9AE}" pid="7" name="MediaServiceImageTags">
    <vt:lpwstr/>
  </property>
</Properties>
</file>